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C654B0-C8F7-4E25-A23D-F3726A8A790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76BC6A-C6E4-4DD0-ABE6-AD11CA6E61B7}">
      <dgm:prSet phldrT="[Text]" custT="1"/>
      <dgm:spPr/>
      <dgm:t>
        <a:bodyPr/>
        <a:lstStyle/>
        <a:p>
          <a:r>
            <a:rPr lang="vi-VN" sz="2000" b="1" dirty="0"/>
            <a:t>Comunicarea este procesul împărtășirii cu o altă persoană sau cu alte persoane a</a:t>
          </a:r>
          <a:endParaRPr lang="en-US" sz="2000" b="1" dirty="0"/>
        </a:p>
      </dgm:t>
    </dgm:pt>
    <dgm:pt modelId="{1260CF0A-7962-4E6E-AE76-CB3EBE7D317B}" type="parTrans" cxnId="{2CB4C03C-D4E9-40DE-BFD9-C3540DD83377}">
      <dgm:prSet/>
      <dgm:spPr/>
      <dgm:t>
        <a:bodyPr/>
        <a:lstStyle/>
        <a:p>
          <a:endParaRPr lang="en-US"/>
        </a:p>
      </dgm:t>
    </dgm:pt>
    <dgm:pt modelId="{6218C7F8-F3AA-4163-8B10-0198CB75AAD4}" type="sibTrans" cxnId="{2CB4C03C-D4E9-40DE-BFD9-C3540DD83377}">
      <dgm:prSet/>
      <dgm:spPr/>
      <dgm:t>
        <a:bodyPr/>
        <a:lstStyle/>
        <a:p>
          <a:endParaRPr lang="en-US"/>
        </a:p>
      </dgm:t>
    </dgm:pt>
    <dgm:pt modelId="{93D56EDB-5F5B-4FD3-B6FB-92963EDC79BC}">
      <dgm:prSet phldrT="[Text]" custT="1"/>
      <dgm:spPr/>
      <dgm:t>
        <a:bodyPr/>
        <a:lstStyle/>
        <a:p>
          <a:r>
            <a:rPr lang="vi-VN" sz="2000" b="1" dirty="0"/>
            <a:t>cunoștințelor,</a:t>
          </a:r>
          <a:endParaRPr lang="en-US" sz="2000" b="1" dirty="0"/>
        </a:p>
      </dgm:t>
    </dgm:pt>
    <dgm:pt modelId="{09C72B3B-266E-4590-907D-B4E423031EA5}" type="parTrans" cxnId="{721568B2-CE01-41E8-B820-DA991F0EEB9F}">
      <dgm:prSet/>
      <dgm:spPr/>
      <dgm:t>
        <a:bodyPr/>
        <a:lstStyle/>
        <a:p>
          <a:endParaRPr lang="en-US"/>
        </a:p>
      </dgm:t>
    </dgm:pt>
    <dgm:pt modelId="{5F9C1066-F785-44E9-83FF-99346B5AA9D9}" type="sibTrans" cxnId="{721568B2-CE01-41E8-B820-DA991F0EEB9F}">
      <dgm:prSet/>
      <dgm:spPr/>
      <dgm:t>
        <a:bodyPr/>
        <a:lstStyle/>
        <a:p>
          <a:endParaRPr lang="en-US"/>
        </a:p>
      </dgm:t>
    </dgm:pt>
    <dgm:pt modelId="{60B0280E-6EC7-400B-9C62-F234A537A809}">
      <dgm:prSet phldrT="[Text]" custT="1"/>
      <dgm:spPr/>
      <dgm:t>
        <a:bodyPr/>
        <a:lstStyle/>
        <a:p>
          <a:r>
            <a:rPr lang="vi-VN" sz="2000" b="1" dirty="0"/>
            <a:t>intereselor</a:t>
          </a:r>
          <a:endParaRPr lang="en-US" sz="2000" b="1" dirty="0"/>
        </a:p>
      </dgm:t>
    </dgm:pt>
    <dgm:pt modelId="{465330D0-83E5-4E9B-9BD6-570A2B69C823}" type="parTrans" cxnId="{00D0352A-A68A-4650-AA3F-B58E23EB1FE7}">
      <dgm:prSet/>
      <dgm:spPr/>
      <dgm:t>
        <a:bodyPr/>
        <a:lstStyle/>
        <a:p>
          <a:endParaRPr lang="en-US"/>
        </a:p>
      </dgm:t>
    </dgm:pt>
    <dgm:pt modelId="{FF83CD3D-9EB0-47A3-BC11-470055BA94D7}" type="sibTrans" cxnId="{00D0352A-A68A-4650-AA3F-B58E23EB1FE7}">
      <dgm:prSet/>
      <dgm:spPr/>
      <dgm:t>
        <a:bodyPr/>
        <a:lstStyle/>
        <a:p>
          <a:endParaRPr lang="en-US"/>
        </a:p>
      </dgm:t>
    </dgm:pt>
    <dgm:pt modelId="{6FFADC41-41C9-4729-9E67-0CBF15187C63}">
      <dgm:prSet phldrT="[Text]" custT="1"/>
      <dgm:spPr/>
      <dgm:t>
        <a:bodyPr/>
        <a:lstStyle/>
        <a:p>
          <a:r>
            <a:rPr lang="vi-VN" sz="2000" b="1" dirty="0"/>
            <a:t>sentimentelor </a:t>
          </a:r>
          <a:endParaRPr lang="en-US" sz="2000" b="1" dirty="0"/>
        </a:p>
      </dgm:t>
    </dgm:pt>
    <dgm:pt modelId="{4743F954-D6DC-4918-A93A-6532FECBB2F9}" type="parTrans" cxnId="{3673C664-2AA2-4020-8A94-803D43076267}">
      <dgm:prSet/>
      <dgm:spPr/>
      <dgm:t>
        <a:bodyPr/>
        <a:lstStyle/>
        <a:p>
          <a:endParaRPr lang="en-US"/>
        </a:p>
      </dgm:t>
    </dgm:pt>
    <dgm:pt modelId="{2F5B1C7D-91D0-435C-A8AA-CEF4C3B1DABD}" type="sibTrans" cxnId="{3673C664-2AA2-4020-8A94-803D43076267}">
      <dgm:prSet/>
      <dgm:spPr/>
      <dgm:t>
        <a:bodyPr/>
        <a:lstStyle/>
        <a:p>
          <a:endParaRPr lang="en-US"/>
        </a:p>
      </dgm:t>
    </dgm:pt>
    <dgm:pt modelId="{53395A06-69D2-4063-97CB-E3DF566C741D}">
      <dgm:prSet custT="1"/>
      <dgm:spPr/>
      <dgm:t>
        <a:bodyPr/>
        <a:lstStyle/>
        <a:p>
          <a:r>
            <a:rPr lang="vi-VN" sz="2000" b="1"/>
            <a:t>atitudinilor</a:t>
          </a:r>
          <a:endParaRPr lang="en-US" sz="2000" b="1"/>
        </a:p>
      </dgm:t>
    </dgm:pt>
    <dgm:pt modelId="{60C0FEAA-3AD4-4D9D-9780-300DB4A0A10D}" type="parTrans" cxnId="{9448D07D-016C-4C8A-90DD-B05AE98B12E7}">
      <dgm:prSet/>
      <dgm:spPr/>
      <dgm:t>
        <a:bodyPr/>
        <a:lstStyle/>
        <a:p>
          <a:endParaRPr lang="en-US"/>
        </a:p>
      </dgm:t>
    </dgm:pt>
    <dgm:pt modelId="{C0C6636A-3C68-49F0-A696-267F2F9FE1BE}" type="sibTrans" cxnId="{9448D07D-016C-4C8A-90DD-B05AE98B12E7}">
      <dgm:prSet/>
      <dgm:spPr/>
      <dgm:t>
        <a:bodyPr/>
        <a:lstStyle/>
        <a:p>
          <a:endParaRPr lang="en-US"/>
        </a:p>
      </dgm:t>
    </dgm:pt>
    <dgm:pt modelId="{82907B1D-9272-4549-B780-007C1C232988}">
      <dgm:prSet custT="1"/>
      <dgm:spPr/>
      <dgm:t>
        <a:bodyPr/>
        <a:lstStyle/>
        <a:p>
          <a:r>
            <a:rPr lang="vi-VN" sz="2000" b="1"/>
            <a:t>opiniilor</a:t>
          </a:r>
          <a:endParaRPr lang="en-US" sz="2000" b="1"/>
        </a:p>
      </dgm:t>
    </dgm:pt>
    <dgm:pt modelId="{20507F21-594D-4CB6-BE8D-9394E753AC78}" type="parTrans" cxnId="{8D2F7833-A882-4958-8FEE-131DD1A9A5E5}">
      <dgm:prSet/>
      <dgm:spPr/>
      <dgm:t>
        <a:bodyPr/>
        <a:lstStyle/>
        <a:p>
          <a:endParaRPr lang="en-US"/>
        </a:p>
      </dgm:t>
    </dgm:pt>
    <dgm:pt modelId="{238E7215-EE4E-45EE-9D58-0E145AEABDA5}" type="sibTrans" cxnId="{8D2F7833-A882-4958-8FEE-131DD1A9A5E5}">
      <dgm:prSet/>
      <dgm:spPr/>
      <dgm:t>
        <a:bodyPr/>
        <a:lstStyle/>
        <a:p>
          <a:endParaRPr lang="en-US"/>
        </a:p>
      </dgm:t>
    </dgm:pt>
    <dgm:pt modelId="{BD44B37F-31B7-4A29-A7C3-0667594258D5}">
      <dgm:prSet custT="1"/>
      <dgm:spPr/>
      <dgm:t>
        <a:bodyPr/>
        <a:lstStyle/>
        <a:p>
          <a:r>
            <a:rPr lang="vi-VN" sz="2000" b="1" dirty="0"/>
            <a:t>și ideilor</a:t>
          </a:r>
          <a:endParaRPr lang="en-US" sz="2000" b="1" dirty="0"/>
        </a:p>
      </dgm:t>
    </dgm:pt>
    <dgm:pt modelId="{E0816B1F-9A26-45F5-8CC7-9E5726518C1D}" type="parTrans" cxnId="{2DA9B3E0-F5EA-4E18-8C00-540D5C91F8AE}">
      <dgm:prSet/>
      <dgm:spPr/>
      <dgm:t>
        <a:bodyPr/>
        <a:lstStyle/>
        <a:p>
          <a:endParaRPr lang="en-US"/>
        </a:p>
      </dgm:t>
    </dgm:pt>
    <dgm:pt modelId="{9270F6F2-08C4-4A99-8EAA-4912088DA024}" type="sibTrans" cxnId="{2DA9B3E0-F5EA-4E18-8C00-540D5C91F8AE}">
      <dgm:prSet/>
      <dgm:spPr/>
      <dgm:t>
        <a:bodyPr/>
        <a:lstStyle/>
        <a:p>
          <a:endParaRPr lang="en-US"/>
        </a:p>
      </dgm:t>
    </dgm:pt>
    <dgm:pt modelId="{85ABCB4B-7F78-41ED-AA64-7E4126E6E632}" type="pres">
      <dgm:prSet presAssocID="{33C654B0-C8F7-4E25-A23D-F3726A8A790D}" presName="cycle" presStyleCnt="0">
        <dgm:presLayoutVars>
          <dgm:dir/>
          <dgm:resizeHandles val="exact"/>
        </dgm:presLayoutVars>
      </dgm:prSet>
      <dgm:spPr/>
    </dgm:pt>
    <dgm:pt modelId="{ECBD8B7B-B11E-43C1-84CC-C595A909F6E5}" type="pres">
      <dgm:prSet presAssocID="{8376BC6A-C6E4-4DD0-ABE6-AD11CA6E61B7}" presName="node" presStyleLbl="node1" presStyleIdx="0" presStyleCnt="7" custScaleX="165301" custScaleY="162754" custRadScaleRad="93995" custRadScaleInc="-430">
        <dgm:presLayoutVars>
          <dgm:bulletEnabled val="1"/>
        </dgm:presLayoutVars>
      </dgm:prSet>
      <dgm:spPr/>
    </dgm:pt>
    <dgm:pt modelId="{0F54CE22-CB5F-45DA-88EC-8E2C1F18D72F}" type="pres">
      <dgm:prSet presAssocID="{6218C7F8-F3AA-4163-8B10-0198CB75AAD4}" presName="sibTrans" presStyleLbl="sibTrans2D1" presStyleIdx="0" presStyleCnt="7"/>
      <dgm:spPr/>
    </dgm:pt>
    <dgm:pt modelId="{D1EBD041-5AF0-4F63-9575-62B0C0E1F17B}" type="pres">
      <dgm:prSet presAssocID="{6218C7F8-F3AA-4163-8B10-0198CB75AAD4}" presName="connectorText" presStyleLbl="sibTrans2D1" presStyleIdx="0" presStyleCnt="7"/>
      <dgm:spPr/>
    </dgm:pt>
    <dgm:pt modelId="{DF8A590A-4F8E-42CF-86B3-864B808B028E}" type="pres">
      <dgm:prSet presAssocID="{93D56EDB-5F5B-4FD3-B6FB-92963EDC79BC}" presName="node" presStyleLbl="node1" presStyleIdx="1" presStyleCnt="7" custScaleX="166062" custRadScaleRad="128400" custRadScaleInc="34249">
        <dgm:presLayoutVars>
          <dgm:bulletEnabled val="1"/>
        </dgm:presLayoutVars>
      </dgm:prSet>
      <dgm:spPr/>
    </dgm:pt>
    <dgm:pt modelId="{C797C3DA-FEB2-428A-B739-77B134E71447}" type="pres">
      <dgm:prSet presAssocID="{5F9C1066-F785-44E9-83FF-99346B5AA9D9}" presName="sibTrans" presStyleLbl="sibTrans2D1" presStyleIdx="1" presStyleCnt="7"/>
      <dgm:spPr/>
    </dgm:pt>
    <dgm:pt modelId="{785E08D3-577C-45CB-9656-D5A3ED4EC1A5}" type="pres">
      <dgm:prSet presAssocID="{5F9C1066-F785-44E9-83FF-99346B5AA9D9}" presName="connectorText" presStyleLbl="sibTrans2D1" presStyleIdx="1" presStyleCnt="7"/>
      <dgm:spPr/>
    </dgm:pt>
    <dgm:pt modelId="{6CF313EC-6291-466C-B8E8-049ABCF49D82}" type="pres">
      <dgm:prSet presAssocID="{60B0280E-6EC7-400B-9C62-F234A537A809}" presName="node" presStyleLbl="node1" presStyleIdx="2" presStyleCnt="7" custScaleX="165994" custRadScaleRad="126867" custRadScaleInc="-2293">
        <dgm:presLayoutVars>
          <dgm:bulletEnabled val="1"/>
        </dgm:presLayoutVars>
      </dgm:prSet>
      <dgm:spPr/>
    </dgm:pt>
    <dgm:pt modelId="{FAA95234-0C22-49D3-BCC1-95BEF81C63D9}" type="pres">
      <dgm:prSet presAssocID="{FF83CD3D-9EB0-47A3-BC11-470055BA94D7}" presName="sibTrans" presStyleLbl="sibTrans2D1" presStyleIdx="2" presStyleCnt="7"/>
      <dgm:spPr/>
    </dgm:pt>
    <dgm:pt modelId="{A452B2AD-0203-4605-BA9C-126B8E2AC17E}" type="pres">
      <dgm:prSet presAssocID="{FF83CD3D-9EB0-47A3-BC11-470055BA94D7}" presName="connectorText" presStyleLbl="sibTrans2D1" presStyleIdx="2" presStyleCnt="7"/>
      <dgm:spPr/>
    </dgm:pt>
    <dgm:pt modelId="{B07048A8-E9D8-4BB2-BA8C-358BB337BDCF}" type="pres">
      <dgm:prSet presAssocID="{82907B1D-9272-4549-B780-007C1C232988}" presName="node" presStyleLbl="node1" presStyleIdx="3" presStyleCnt="7" custScaleX="134022" custRadScaleRad="97206" custRadScaleInc="-15671">
        <dgm:presLayoutVars>
          <dgm:bulletEnabled val="1"/>
        </dgm:presLayoutVars>
      </dgm:prSet>
      <dgm:spPr/>
    </dgm:pt>
    <dgm:pt modelId="{1AEA84F6-C1A1-4F4B-A553-C06CC6D41B97}" type="pres">
      <dgm:prSet presAssocID="{238E7215-EE4E-45EE-9D58-0E145AEABDA5}" presName="sibTrans" presStyleLbl="sibTrans2D1" presStyleIdx="3" presStyleCnt="7"/>
      <dgm:spPr/>
    </dgm:pt>
    <dgm:pt modelId="{B8BDB619-9EEF-4B8B-BE98-BF51573EBE98}" type="pres">
      <dgm:prSet presAssocID="{238E7215-EE4E-45EE-9D58-0E145AEABDA5}" presName="connectorText" presStyleLbl="sibTrans2D1" presStyleIdx="3" presStyleCnt="7"/>
      <dgm:spPr/>
    </dgm:pt>
    <dgm:pt modelId="{1317C52C-FB16-45E9-9465-0C7182BDDA58}" type="pres">
      <dgm:prSet presAssocID="{53395A06-69D2-4063-97CB-E3DF566C741D}" presName="node" presStyleLbl="node1" presStyleIdx="4" presStyleCnt="7" custScaleX="145758" custRadScaleRad="98866" custRadScaleInc="34573">
        <dgm:presLayoutVars>
          <dgm:bulletEnabled val="1"/>
        </dgm:presLayoutVars>
      </dgm:prSet>
      <dgm:spPr/>
    </dgm:pt>
    <dgm:pt modelId="{B7565B90-7F30-4A97-A432-6AE6AA39AEDC}" type="pres">
      <dgm:prSet presAssocID="{C0C6636A-3C68-49F0-A696-267F2F9FE1BE}" presName="sibTrans" presStyleLbl="sibTrans2D1" presStyleIdx="4" presStyleCnt="7"/>
      <dgm:spPr/>
    </dgm:pt>
    <dgm:pt modelId="{78451407-4028-492E-AA57-EF53FBDE54E7}" type="pres">
      <dgm:prSet presAssocID="{C0C6636A-3C68-49F0-A696-267F2F9FE1BE}" presName="connectorText" presStyleLbl="sibTrans2D1" presStyleIdx="4" presStyleCnt="7"/>
      <dgm:spPr/>
    </dgm:pt>
    <dgm:pt modelId="{2A9AF3D3-38FA-4ECB-80F4-FEFBFADEE0B7}" type="pres">
      <dgm:prSet presAssocID="{6FFADC41-41C9-4729-9E67-0CBF15187C63}" presName="node" presStyleLbl="node1" presStyleIdx="5" presStyleCnt="7" custScaleX="176305" custRadScaleRad="120468" custRadScaleInc="28066">
        <dgm:presLayoutVars>
          <dgm:bulletEnabled val="1"/>
        </dgm:presLayoutVars>
      </dgm:prSet>
      <dgm:spPr/>
    </dgm:pt>
    <dgm:pt modelId="{2F11A31B-1EA7-43E5-B545-17F328653EB3}" type="pres">
      <dgm:prSet presAssocID="{2F5B1C7D-91D0-435C-A8AA-CEF4C3B1DABD}" presName="sibTrans" presStyleLbl="sibTrans2D1" presStyleIdx="5" presStyleCnt="7"/>
      <dgm:spPr/>
    </dgm:pt>
    <dgm:pt modelId="{7793126C-4556-4AC8-A537-6D551638D126}" type="pres">
      <dgm:prSet presAssocID="{2F5B1C7D-91D0-435C-A8AA-CEF4C3B1DABD}" presName="connectorText" presStyleLbl="sibTrans2D1" presStyleIdx="5" presStyleCnt="7"/>
      <dgm:spPr/>
    </dgm:pt>
    <dgm:pt modelId="{AB3CC1FB-A658-4A31-B9E3-7BA79CC64A4B}" type="pres">
      <dgm:prSet presAssocID="{BD44B37F-31B7-4A29-A7C3-0667594258D5}" presName="node" presStyleLbl="node1" presStyleIdx="6" presStyleCnt="7" custScaleX="140430" custRadScaleRad="132052" custRadScaleInc="-25930">
        <dgm:presLayoutVars>
          <dgm:bulletEnabled val="1"/>
        </dgm:presLayoutVars>
      </dgm:prSet>
      <dgm:spPr/>
    </dgm:pt>
    <dgm:pt modelId="{4D7BB3ED-E1C3-4CAF-99BD-B1767C1855A0}" type="pres">
      <dgm:prSet presAssocID="{9270F6F2-08C4-4A99-8EAA-4912088DA024}" presName="sibTrans" presStyleLbl="sibTrans2D1" presStyleIdx="6" presStyleCnt="7"/>
      <dgm:spPr/>
    </dgm:pt>
    <dgm:pt modelId="{CE93DD46-BFA3-47CA-80E7-74416FC50F88}" type="pres">
      <dgm:prSet presAssocID="{9270F6F2-08C4-4A99-8EAA-4912088DA024}" presName="connectorText" presStyleLbl="sibTrans2D1" presStyleIdx="6" presStyleCnt="7"/>
      <dgm:spPr/>
    </dgm:pt>
  </dgm:ptLst>
  <dgm:cxnLst>
    <dgm:cxn modelId="{3DBFB402-D1A6-4493-BAF9-C8F3626EDDBC}" type="presOf" srcId="{238E7215-EE4E-45EE-9D58-0E145AEABDA5}" destId="{B8BDB619-9EEF-4B8B-BE98-BF51573EBE98}" srcOrd="1" destOrd="0" presId="urn:microsoft.com/office/officeart/2005/8/layout/cycle2"/>
    <dgm:cxn modelId="{DDDEDF05-7A92-4850-B551-F9DE68406F31}" type="presOf" srcId="{8376BC6A-C6E4-4DD0-ABE6-AD11CA6E61B7}" destId="{ECBD8B7B-B11E-43C1-84CC-C595A909F6E5}" srcOrd="0" destOrd="0" presId="urn:microsoft.com/office/officeart/2005/8/layout/cycle2"/>
    <dgm:cxn modelId="{21910B1D-7145-4961-B523-11F152E8DB4B}" type="presOf" srcId="{82907B1D-9272-4549-B780-007C1C232988}" destId="{B07048A8-E9D8-4BB2-BA8C-358BB337BDCF}" srcOrd="0" destOrd="0" presId="urn:microsoft.com/office/officeart/2005/8/layout/cycle2"/>
    <dgm:cxn modelId="{00D0352A-A68A-4650-AA3F-B58E23EB1FE7}" srcId="{33C654B0-C8F7-4E25-A23D-F3726A8A790D}" destId="{60B0280E-6EC7-400B-9C62-F234A537A809}" srcOrd="2" destOrd="0" parTransId="{465330D0-83E5-4E9B-9BD6-570A2B69C823}" sibTransId="{FF83CD3D-9EB0-47A3-BC11-470055BA94D7}"/>
    <dgm:cxn modelId="{8D2F7833-A882-4958-8FEE-131DD1A9A5E5}" srcId="{33C654B0-C8F7-4E25-A23D-F3726A8A790D}" destId="{82907B1D-9272-4549-B780-007C1C232988}" srcOrd="3" destOrd="0" parTransId="{20507F21-594D-4CB6-BE8D-9394E753AC78}" sibTransId="{238E7215-EE4E-45EE-9D58-0E145AEABDA5}"/>
    <dgm:cxn modelId="{2CB4C03C-D4E9-40DE-BFD9-C3540DD83377}" srcId="{33C654B0-C8F7-4E25-A23D-F3726A8A790D}" destId="{8376BC6A-C6E4-4DD0-ABE6-AD11CA6E61B7}" srcOrd="0" destOrd="0" parTransId="{1260CF0A-7962-4E6E-AE76-CB3EBE7D317B}" sibTransId="{6218C7F8-F3AA-4163-8B10-0198CB75AAD4}"/>
    <dgm:cxn modelId="{258BED40-5D21-46FE-88A8-558FEEEA7E4E}" type="presOf" srcId="{5F9C1066-F785-44E9-83FF-99346B5AA9D9}" destId="{785E08D3-577C-45CB-9656-D5A3ED4EC1A5}" srcOrd="1" destOrd="0" presId="urn:microsoft.com/office/officeart/2005/8/layout/cycle2"/>
    <dgm:cxn modelId="{E7A9D05B-5047-4A88-A0C8-5A1EB4CD9851}" type="presOf" srcId="{9270F6F2-08C4-4A99-8EAA-4912088DA024}" destId="{4D7BB3ED-E1C3-4CAF-99BD-B1767C1855A0}" srcOrd="0" destOrd="0" presId="urn:microsoft.com/office/officeart/2005/8/layout/cycle2"/>
    <dgm:cxn modelId="{6ACA825F-D39A-4D15-9892-CF938772387B}" type="presOf" srcId="{6218C7F8-F3AA-4163-8B10-0198CB75AAD4}" destId="{D1EBD041-5AF0-4F63-9575-62B0C0E1F17B}" srcOrd="1" destOrd="0" presId="urn:microsoft.com/office/officeart/2005/8/layout/cycle2"/>
    <dgm:cxn modelId="{3673C664-2AA2-4020-8A94-803D43076267}" srcId="{33C654B0-C8F7-4E25-A23D-F3726A8A790D}" destId="{6FFADC41-41C9-4729-9E67-0CBF15187C63}" srcOrd="5" destOrd="0" parTransId="{4743F954-D6DC-4918-A93A-6532FECBB2F9}" sibTransId="{2F5B1C7D-91D0-435C-A8AA-CEF4C3B1DABD}"/>
    <dgm:cxn modelId="{F2D5BB66-DE33-4288-817A-254564A1DB55}" type="presOf" srcId="{FF83CD3D-9EB0-47A3-BC11-470055BA94D7}" destId="{FAA95234-0C22-49D3-BCC1-95BEF81C63D9}" srcOrd="0" destOrd="0" presId="urn:microsoft.com/office/officeart/2005/8/layout/cycle2"/>
    <dgm:cxn modelId="{1233D14F-DE64-420A-B460-70397F704ABF}" type="presOf" srcId="{238E7215-EE4E-45EE-9D58-0E145AEABDA5}" destId="{1AEA84F6-C1A1-4F4B-A553-C06CC6D41B97}" srcOrd="0" destOrd="0" presId="urn:microsoft.com/office/officeart/2005/8/layout/cycle2"/>
    <dgm:cxn modelId="{9448D07D-016C-4C8A-90DD-B05AE98B12E7}" srcId="{33C654B0-C8F7-4E25-A23D-F3726A8A790D}" destId="{53395A06-69D2-4063-97CB-E3DF566C741D}" srcOrd="4" destOrd="0" parTransId="{60C0FEAA-3AD4-4D9D-9780-300DB4A0A10D}" sibTransId="{C0C6636A-3C68-49F0-A696-267F2F9FE1BE}"/>
    <dgm:cxn modelId="{2EE39582-76E3-4FEE-93B0-63BE50BB1815}" type="presOf" srcId="{BD44B37F-31B7-4A29-A7C3-0667594258D5}" destId="{AB3CC1FB-A658-4A31-B9E3-7BA79CC64A4B}" srcOrd="0" destOrd="0" presId="urn:microsoft.com/office/officeart/2005/8/layout/cycle2"/>
    <dgm:cxn modelId="{681DA09C-74DE-4220-BDAD-54FEB40A89ED}" type="presOf" srcId="{33C654B0-C8F7-4E25-A23D-F3726A8A790D}" destId="{85ABCB4B-7F78-41ED-AA64-7E4126E6E632}" srcOrd="0" destOrd="0" presId="urn:microsoft.com/office/officeart/2005/8/layout/cycle2"/>
    <dgm:cxn modelId="{7AA6E39D-E250-4979-B3CE-205220A33BAA}" type="presOf" srcId="{C0C6636A-3C68-49F0-A696-267F2F9FE1BE}" destId="{B7565B90-7F30-4A97-A432-6AE6AA39AEDC}" srcOrd="0" destOrd="0" presId="urn:microsoft.com/office/officeart/2005/8/layout/cycle2"/>
    <dgm:cxn modelId="{721568B2-CE01-41E8-B820-DA991F0EEB9F}" srcId="{33C654B0-C8F7-4E25-A23D-F3726A8A790D}" destId="{93D56EDB-5F5B-4FD3-B6FB-92963EDC79BC}" srcOrd="1" destOrd="0" parTransId="{09C72B3B-266E-4590-907D-B4E423031EA5}" sibTransId="{5F9C1066-F785-44E9-83FF-99346B5AA9D9}"/>
    <dgm:cxn modelId="{214B1FB8-FEDC-4D36-B6A7-C42E45273B1E}" type="presOf" srcId="{FF83CD3D-9EB0-47A3-BC11-470055BA94D7}" destId="{A452B2AD-0203-4605-BA9C-126B8E2AC17E}" srcOrd="1" destOrd="0" presId="urn:microsoft.com/office/officeart/2005/8/layout/cycle2"/>
    <dgm:cxn modelId="{530D11BD-496F-4A91-8558-2EC532EFAD73}" type="presOf" srcId="{C0C6636A-3C68-49F0-A696-267F2F9FE1BE}" destId="{78451407-4028-492E-AA57-EF53FBDE54E7}" srcOrd="1" destOrd="0" presId="urn:microsoft.com/office/officeart/2005/8/layout/cycle2"/>
    <dgm:cxn modelId="{D053A3C8-A952-4998-BA7F-9CA37BB7736E}" type="presOf" srcId="{93D56EDB-5F5B-4FD3-B6FB-92963EDC79BC}" destId="{DF8A590A-4F8E-42CF-86B3-864B808B028E}" srcOrd="0" destOrd="0" presId="urn:microsoft.com/office/officeart/2005/8/layout/cycle2"/>
    <dgm:cxn modelId="{D8E0C5DF-27D2-490C-BEA5-47D36C4E45A7}" type="presOf" srcId="{2F5B1C7D-91D0-435C-A8AA-CEF4C3B1DABD}" destId="{7793126C-4556-4AC8-A537-6D551638D126}" srcOrd="1" destOrd="0" presId="urn:microsoft.com/office/officeart/2005/8/layout/cycle2"/>
    <dgm:cxn modelId="{2DA9B3E0-F5EA-4E18-8C00-540D5C91F8AE}" srcId="{33C654B0-C8F7-4E25-A23D-F3726A8A790D}" destId="{BD44B37F-31B7-4A29-A7C3-0667594258D5}" srcOrd="6" destOrd="0" parTransId="{E0816B1F-9A26-45F5-8CC7-9E5726518C1D}" sibTransId="{9270F6F2-08C4-4A99-8EAA-4912088DA024}"/>
    <dgm:cxn modelId="{DCA1E3E1-5062-4F20-A83D-9872711C6515}" type="presOf" srcId="{6218C7F8-F3AA-4163-8B10-0198CB75AAD4}" destId="{0F54CE22-CB5F-45DA-88EC-8E2C1F18D72F}" srcOrd="0" destOrd="0" presId="urn:microsoft.com/office/officeart/2005/8/layout/cycle2"/>
    <dgm:cxn modelId="{86ED03E7-427F-4D9A-B68E-B2EBE0695AFE}" type="presOf" srcId="{53395A06-69D2-4063-97CB-E3DF566C741D}" destId="{1317C52C-FB16-45E9-9465-0C7182BDDA58}" srcOrd="0" destOrd="0" presId="urn:microsoft.com/office/officeart/2005/8/layout/cycle2"/>
    <dgm:cxn modelId="{1059D8E8-6AC5-492C-BC45-89BCE8D76DFE}" type="presOf" srcId="{2F5B1C7D-91D0-435C-A8AA-CEF4C3B1DABD}" destId="{2F11A31B-1EA7-43E5-B545-17F328653EB3}" srcOrd="0" destOrd="0" presId="urn:microsoft.com/office/officeart/2005/8/layout/cycle2"/>
    <dgm:cxn modelId="{D44AA4EE-F076-42F8-B7AE-DDD9CCDF33D4}" type="presOf" srcId="{6FFADC41-41C9-4729-9E67-0CBF15187C63}" destId="{2A9AF3D3-38FA-4ECB-80F4-FEFBFADEE0B7}" srcOrd="0" destOrd="0" presId="urn:microsoft.com/office/officeart/2005/8/layout/cycle2"/>
    <dgm:cxn modelId="{6FA7DBF6-DFBA-441F-ACD5-F920B28C93B3}" type="presOf" srcId="{9270F6F2-08C4-4A99-8EAA-4912088DA024}" destId="{CE93DD46-BFA3-47CA-80E7-74416FC50F88}" srcOrd="1" destOrd="0" presId="urn:microsoft.com/office/officeart/2005/8/layout/cycle2"/>
    <dgm:cxn modelId="{B626E8FB-11E8-4C6F-AC08-ABA72B9BA90F}" type="presOf" srcId="{60B0280E-6EC7-400B-9C62-F234A537A809}" destId="{6CF313EC-6291-466C-B8E8-049ABCF49D82}" srcOrd="0" destOrd="0" presId="urn:microsoft.com/office/officeart/2005/8/layout/cycle2"/>
    <dgm:cxn modelId="{A00A0EFD-C222-4508-A6BD-720EEBC33251}" type="presOf" srcId="{5F9C1066-F785-44E9-83FF-99346B5AA9D9}" destId="{C797C3DA-FEB2-428A-B739-77B134E71447}" srcOrd="0" destOrd="0" presId="urn:microsoft.com/office/officeart/2005/8/layout/cycle2"/>
    <dgm:cxn modelId="{B29F6362-3BAF-4A6A-86F8-E195666FC18F}" type="presParOf" srcId="{85ABCB4B-7F78-41ED-AA64-7E4126E6E632}" destId="{ECBD8B7B-B11E-43C1-84CC-C595A909F6E5}" srcOrd="0" destOrd="0" presId="urn:microsoft.com/office/officeart/2005/8/layout/cycle2"/>
    <dgm:cxn modelId="{B1748046-2754-44F6-B86C-F19D2DD330A7}" type="presParOf" srcId="{85ABCB4B-7F78-41ED-AA64-7E4126E6E632}" destId="{0F54CE22-CB5F-45DA-88EC-8E2C1F18D72F}" srcOrd="1" destOrd="0" presId="urn:microsoft.com/office/officeart/2005/8/layout/cycle2"/>
    <dgm:cxn modelId="{DCDF310C-DAFB-40E0-98CE-84ACD7B0DD3F}" type="presParOf" srcId="{0F54CE22-CB5F-45DA-88EC-8E2C1F18D72F}" destId="{D1EBD041-5AF0-4F63-9575-62B0C0E1F17B}" srcOrd="0" destOrd="0" presId="urn:microsoft.com/office/officeart/2005/8/layout/cycle2"/>
    <dgm:cxn modelId="{ADA34F5E-8A6E-484A-92E8-DB08231BCA6F}" type="presParOf" srcId="{85ABCB4B-7F78-41ED-AA64-7E4126E6E632}" destId="{DF8A590A-4F8E-42CF-86B3-864B808B028E}" srcOrd="2" destOrd="0" presId="urn:microsoft.com/office/officeart/2005/8/layout/cycle2"/>
    <dgm:cxn modelId="{2F58E77E-B5FF-4253-A026-96B911464D15}" type="presParOf" srcId="{85ABCB4B-7F78-41ED-AA64-7E4126E6E632}" destId="{C797C3DA-FEB2-428A-B739-77B134E71447}" srcOrd="3" destOrd="0" presId="urn:microsoft.com/office/officeart/2005/8/layout/cycle2"/>
    <dgm:cxn modelId="{51C9FE4E-9E1D-40A3-84A3-678DC5A1D184}" type="presParOf" srcId="{C797C3DA-FEB2-428A-B739-77B134E71447}" destId="{785E08D3-577C-45CB-9656-D5A3ED4EC1A5}" srcOrd="0" destOrd="0" presId="urn:microsoft.com/office/officeart/2005/8/layout/cycle2"/>
    <dgm:cxn modelId="{647BE5A6-45B3-40DE-9E03-79187397D588}" type="presParOf" srcId="{85ABCB4B-7F78-41ED-AA64-7E4126E6E632}" destId="{6CF313EC-6291-466C-B8E8-049ABCF49D82}" srcOrd="4" destOrd="0" presId="urn:microsoft.com/office/officeart/2005/8/layout/cycle2"/>
    <dgm:cxn modelId="{F381D2F9-47E4-4012-92B5-A36425FA8B6D}" type="presParOf" srcId="{85ABCB4B-7F78-41ED-AA64-7E4126E6E632}" destId="{FAA95234-0C22-49D3-BCC1-95BEF81C63D9}" srcOrd="5" destOrd="0" presId="urn:microsoft.com/office/officeart/2005/8/layout/cycle2"/>
    <dgm:cxn modelId="{0F91A0D5-A0C2-4913-8762-30605195A286}" type="presParOf" srcId="{FAA95234-0C22-49D3-BCC1-95BEF81C63D9}" destId="{A452B2AD-0203-4605-BA9C-126B8E2AC17E}" srcOrd="0" destOrd="0" presId="urn:microsoft.com/office/officeart/2005/8/layout/cycle2"/>
    <dgm:cxn modelId="{1CFAE324-BCEF-4F2A-AEE5-AF13F55E788F}" type="presParOf" srcId="{85ABCB4B-7F78-41ED-AA64-7E4126E6E632}" destId="{B07048A8-E9D8-4BB2-BA8C-358BB337BDCF}" srcOrd="6" destOrd="0" presId="urn:microsoft.com/office/officeart/2005/8/layout/cycle2"/>
    <dgm:cxn modelId="{75AE0639-A2A3-4466-AFC2-16B1C0D1085B}" type="presParOf" srcId="{85ABCB4B-7F78-41ED-AA64-7E4126E6E632}" destId="{1AEA84F6-C1A1-4F4B-A553-C06CC6D41B97}" srcOrd="7" destOrd="0" presId="urn:microsoft.com/office/officeart/2005/8/layout/cycle2"/>
    <dgm:cxn modelId="{5961A761-2BF5-44EB-8650-A4DF39F28130}" type="presParOf" srcId="{1AEA84F6-C1A1-4F4B-A553-C06CC6D41B97}" destId="{B8BDB619-9EEF-4B8B-BE98-BF51573EBE98}" srcOrd="0" destOrd="0" presId="urn:microsoft.com/office/officeart/2005/8/layout/cycle2"/>
    <dgm:cxn modelId="{FEBBA8BA-8BFB-44CC-BC83-2283ECEDD42A}" type="presParOf" srcId="{85ABCB4B-7F78-41ED-AA64-7E4126E6E632}" destId="{1317C52C-FB16-45E9-9465-0C7182BDDA58}" srcOrd="8" destOrd="0" presId="urn:microsoft.com/office/officeart/2005/8/layout/cycle2"/>
    <dgm:cxn modelId="{C273102D-0077-47FF-ABFE-F50A94082E71}" type="presParOf" srcId="{85ABCB4B-7F78-41ED-AA64-7E4126E6E632}" destId="{B7565B90-7F30-4A97-A432-6AE6AA39AEDC}" srcOrd="9" destOrd="0" presId="urn:microsoft.com/office/officeart/2005/8/layout/cycle2"/>
    <dgm:cxn modelId="{1AB757F2-1E76-4BE0-868D-C8DF021091CA}" type="presParOf" srcId="{B7565B90-7F30-4A97-A432-6AE6AA39AEDC}" destId="{78451407-4028-492E-AA57-EF53FBDE54E7}" srcOrd="0" destOrd="0" presId="urn:microsoft.com/office/officeart/2005/8/layout/cycle2"/>
    <dgm:cxn modelId="{1018C691-B574-460F-926F-A27D6FA1B890}" type="presParOf" srcId="{85ABCB4B-7F78-41ED-AA64-7E4126E6E632}" destId="{2A9AF3D3-38FA-4ECB-80F4-FEFBFADEE0B7}" srcOrd="10" destOrd="0" presId="urn:microsoft.com/office/officeart/2005/8/layout/cycle2"/>
    <dgm:cxn modelId="{AD2C838E-ACBD-43F4-96E7-37560A595ACC}" type="presParOf" srcId="{85ABCB4B-7F78-41ED-AA64-7E4126E6E632}" destId="{2F11A31B-1EA7-43E5-B545-17F328653EB3}" srcOrd="11" destOrd="0" presId="urn:microsoft.com/office/officeart/2005/8/layout/cycle2"/>
    <dgm:cxn modelId="{B5205597-7DB5-4FF2-879B-6A6C80AA3598}" type="presParOf" srcId="{2F11A31B-1EA7-43E5-B545-17F328653EB3}" destId="{7793126C-4556-4AC8-A537-6D551638D126}" srcOrd="0" destOrd="0" presId="urn:microsoft.com/office/officeart/2005/8/layout/cycle2"/>
    <dgm:cxn modelId="{31248C45-1071-44FC-A765-F384CE822C9D}" type="presParOf" srcId="{85ABCB4B-7F78-41ED-AA64-7E4126E6E632}" destId="{AB3CC1FB-A658-4A31-B9E3-7BA79CC64A4B}" srcOrd="12" destOrd="0" presId="urn:microsoft.com/office/officeart/2005/8/layout/cycle2"/>
    <dgm:cxn modelId="{DC59FE78-3BA2-4D6E-93FE-6BD74F2B8AB3}" type="presParOf" srcId="{85ABCB4B-7F78-41ED-AA64-7E4126E6E632}" destId="{4D7BB3ED-E1C3-4CAF-99BD-B1767C1855A0}" srcOrd="13" destOrd="0" presId="urn:microsoft.com/office/officeart/2005/8/layout/cycle2"/>
    <dgm:cxn modelId="{199AF79C-EFF0-4969-B998-4C7A33E06AC0}" type="presParOf" srcId="{4D7BB3ED-E1C3-4CAF-99BD-B1767C1855A0}" destId="{CE93DD46-BFA3-47CA-80E7-74416FC50F8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D418E2-32C1-4417-B4C5-A759B32D9FAA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533FBEF-D1BC-4C2C-89AD-F864B36D3715}">
      <dgm:prSet phldrT="[Text]"/>
      <dgm:spPr/>
      <dgm:t>
        <a:bodyPr/>
        <a:lstStyle/>
        <a:p>
          <a:r>
            <a:rPr kumimoji="0" lang="ro-RO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fim receptaţi</a:t>
          </a:r>
          <a:endParaRPr lang="en-US" dirty="0"/>
        </a:p>
      </dgm:t>
    </dgm:pt>
    <dgm:pt modelId="{0B58CEAD-1178-47CD-AC2F-C956125921F2}" type="parTrans" cxnId="{88A5BA0C-181B-4909-87E6-0A925943CB27}">
      <dgm:prSet/>
      <dgm:spPr/>
      <dgm:t>
        <a:bodyPr/>
        <a:lstStyle/>
        <a:p>
          <a:endParaRPr lang="en-US"/>
        </a:p>
      </dgm:t>
    </dgm:pt>
    <dgm:pt modelId="{676ACD5F-2CBF-42FB-BF39-5E3C5055EF52}" type="sibTrans" cxnId="{88A5BA0C-181B-4909-87E6-0A925943CB27}">
      <dgm:prSet/>
      <dgm:spPr/>
      <dgm:t>
        <a:bodyPr/>
        <a:lstStyle/>
        <a:p>
          <a:endParaRPr lang="en-US"/>
        </a:p>
      </dgm:t>
    </dgm:pt>
    <dgm:pt modelId="{C33482A8-6F00-496A-ABDD-B919F737D49B}">
      <dgm:prSet phldrT="[Text]"/>
      <dgm:spPr/>
      <dgm:t>
        <a:bodyPr/>
        <a:lstStyle/>
        <a:p>
          <a:r>
            <a:rPr kumimoji="0" lang="ro-RO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fim </a:t>
          </a:r>
          <a:r>
            <a:rPr kumimoji="0" lang="ro-RO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/>
              <a:ea typeface="Calibri" pitchFamily="34" charset="0"/>
              <a:cs typeface="Times New Roman" pitchFamily="18" charset="0"/>
            </a:rPr>
            <a:t>î</a:t>
          </a:r>
          <a:r>
            <a:rPr kumimoji="0" lang="ro-RO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nţeleşi</a:t>
          </a:r>
          <a:endParaRPr lang="en-US" dirty="0"/>
        </a:p>
      </dgm:t>
    </dgm:pt>
    <dgm:pt modelId="{7A3A4144-9526-4F5C-8985-E0ED1CB63218}" type="parTrans" cxnId="{763AB3FB-B249-48A4-8498-EE4E49A2B39E}">
      <dgm:prSet/>
      <dgm:spPr/>
      <dgm:t>
        <a:bodyPr/>
        <a:lstStyle/>
        <a:p>
          <a:endParaRPr lang="en-US"/>
        </a:p>
      </dgm:t>
    </dgm:pt>
    <dgm:pt modelId="{BDD5F9E7-665A-46C8-9267-BB3A3567745E}" type="sibTrans" cxnId="{763AB3FB-B249-48A4-8498-EE4E49A2B39E}">
      <dgm:prSet/>
      <dgm:spPr/>
      <dgm:t>
        <a:bodyPr/>
        <a:lstStyle/>
        <a:p>
          <a:endParaRPr lang="en-US"/>
        </a:p>
      </dgm:t>
    </dgm:pt>
    <dgm:pt modelId="{5038C727-0C6D-4B68-A95C-63F08906605A}">
      <dgm:prSet phldrT="[Text]"/>
      <dgm:spPr/>
      <dgm:t>
        <a:bodyPr/>
        <a:lstStyle/>
        <a:p>
          <a:r>
            <a:rPr kumimoji="0" lang="ro-RO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fim acceptaţi</a:t>
          </a:r>
          <a:endParaRPr lang="en-US" dirty="0"/>
        </a:p>
      </dgm:t>
    </dgm:pt>
    <dgm:pt modelId="{0C796A3D-110A-47DA-BF95-8A6FA1EDEE98}" type="parTrans" cxnId="{947190D4-491B-4C3D-B968-1DE07D06DA42}">
      <dgm:prSet/>
      <dgm:spPr/>
      <dgm:t>
        <a:bodyPr/>
        <a:lstStyle/>
        <a:p>
          <a:endParaRPr lang="en-US"/>
        </a:p>
      </dgm:t>
    </dgm:pt>
    <dgm:pt modelId="{0E089A06-BB69-4640-A93B-03DB794C4DA2}" type="sibTrans" cxnId="{947190D4-491B-4C3D-B968-1DE07D06DA42}">
      <dgm:prSet/>
      <dgm:spPr/>
      <dgm:t>
        <a:bodyPr/>
        <a:lstStyle/>
        <a:p>
          <a:endParaRPr lang="en-US"/>
        </a:p>
      </dgm:t>
    </dgm:pt>
    <dgm:pt modelId="{49EB0594-CEDD-42C8-9F8C-3C21F65033C9}">
      <dgm:prSet phldrT="[Text]"/>
      <dgm:spPr/>
      <dgm:t>
        <a:bodyPr/>
        <a:lstStyle/>
        <a:p>
          <a:r>
            <a:rPr kumimoji="0" lang="ro-RO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provocăm o reacţie</a:t>
          </a:r>
          <a:endParaRPr lang="en-US" dirty="0"/>
        </a:p>
      </dgm:t>
    </dgm:pt>
    <dgm:pt modelId="{D77AEDC8-7443-4029-B69F-964BE7534BDE}" type="parTrans" cxnId="{DF42D4D4-DA3A-41E2-90C4-B4FA0F7D1830}">
      <dgm:prSet/>
      <dgm:spPr/>
      <dgm:t>
        <a:bodyPr/>
        <a:lstStyle/>
        <a:p>
          <a:endParaRPr lang="en-US"/>
        </a:p>
      </dgm:t>
    </dgm:pt>
    <dgm:pt modelId="{BEEEACBC-0F09-43D3-8A45-E088CCFC734F}" type="sibTrans" cxnId="{DF42D4D4-DA3A-41E2-90C4-B4FA0F7D1830}">
      <dgm:prSet/>
      <dgm:spPr/>
      <dgm:t>
        <a:bodyPr/>
        <a:lstStyle/>
        <a:p>
          <a:endParaRPr lang="en-US"/>
        </a:p>
      </dgm:t>
    </dgm:pt>
    <dgm:pt modelId="{BB4F204A-266E-46F8-ABA6-449F7EAA4709}" type="pres">
      <dgm:prSet presAssocID="{71D418E2-32C1-4417-B4C5-A759B32D9FAA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9716C016-3499-49A6-9A62-33C22E9F19C4}" type="pres">
      <dgm:prSet presAssocID="{71D418E2-32C1-4417-B4C5-A759B32D9FAA}" presName="cycle" presStyleCnt="0"/>
      <dgm:spPr/>
    </dgm:pt>
    <dgm:pt modelId="{A2BE7267-52A6-493A-8308-14A84A36BD6F}" type="pres">
      <dgm:prSet presAssocID="{71D418E2-32C1-4417-B4C5-A759B32D9FAA}" presName="centerShape" presStyleCnt="0"/>
      <dgm:spPr/>
    </dgm:pt>
    <dgm:pt modelId="{B737C596-369A-450E-ACED-FFAE3E68B13E}" type="pres">
      <dgm:prSet presAssocID="{71D418E2-32C1-4417-B4C5-A759B32D9FAA}" presName="connSite" presStyleLbl="node1" presStyleIdx="0" presStyleCnt="5"/>
      <dgm:spPr/>
    </dgm:pt>
    <dgm:pt modelId="{D0A6B62D-CE51-47B8-B8E7-EE53A7606A2E}" type="pres">
      <dgm:prSet presAssocID="{71D418E2-32C1-4417-B4C5-A759B32D9FAA}" presName="visible" presStyleLbl="node1" presStyleIdx="0" presStyleCnt="5" custScaleX="188658" custScaleY="181269" custLinFactNeighborX="-41184" custLinFactNeighborY="95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B8464078-C9AD-4672-892D-6CD74C91BEB9}" type="pres">
      <dgm:prSet presAssocID="{0B58CEAD-1178-47CD-AC2F-C956125921F2}" presName="Name25" presStyleLbl="parChTrans1D1" presStyleIdx="0" presStyleCnt="4"/>
      <dgm:spPr/>
    </dgm:pt>
    <dgm:pt modelId="{BF89E807-E8B7-4945-BD03-73E41D051DA5}" type="pres">
      <dgm:prSet presAssocID="{D533FBEF-D1BC-4C2C-89AD-F864B36D3715}" presName="node" presStyleCnt="0"/>
      <dgm:spPr/>
    </dgm:pt>
    <dgm:pt modelId="{DC635FBD-3FCC-4DF4-8CD3-C8072350F43F}" type="pres">
      <dgm:prSet presAssocID="{D533FBEF-D1BC-4C2C-89AD-F864B36D3715}" presName="parentNode" presStyleLbl="node1" presStyleIdx="1" presStyleCnt="5" custScaleX="183214" custLinFactNeighborX="54441" custLinFactNeighborY="-3498">
        <dgm:presLayoutVars>
          <dgm:chMax val="1"/>
          <dgm:bulletEnabled val="1"/>
        </dgm:presLayoutVars>
      </dgm:prSet>
      <dgm:spPr/>
    </dgm:pt>
    <dgm:pt modelId="{B63F0127-997B-476A-ADBD-27476E8E0848}" type="pres">
      <dgm:prSet presAssocID="{D533FBEF-D1BC-4C2C-89AD-F864B36D3715}" presName="childNode" presStyleLbl="revTx" presStyleIdx="0" presStyleCnt="0">
        <dgm:presLayoutVars>
          <dgm:bulletEnabled val="1"/>
        </dgm:presLayoutVars>
      </dgm:prSet>
      <dgm:spPr/>
    </dgm:pt>
    <dgm:pt modelId="{7EBD5F78-DA69-488B-9120-2A273EF6B3CD}" type="pres">
      <dgm:prSet presAssocID="{7A3A4144-9526-4F5C-8985-E0ED1CB63218}" presName="Name25" presStyleLbl="parChTrans1D1" presStyleIdx="1" presStyleCnt="4"/>
      <dgm:spPr/>
    </dgm:pt>
    <dgm:pt modelId="{B5AC624E-B2AD-449A-B696-F9B13D8CAD64}" type="pres">
      <dgm:prSet presAssocID="{C33482A8-6F00-496A-ABDD-B919F737D49B}" presName="node" presStyleCnt="0"/>
      <dgm:spPr/>
    </dgm:pt>
    <dgm:pt modelId="{059FA6A3-CABE-42AD-B935-0743529FC08D}" type="pres">
      <dgm:prSet presAssocID="{C33482A8-6F00-496A-ABDD-B919F737D49B}" presName="parentNode" presStyleLbl="node1" presStyleIdx="2" presStyleCnt="5" custScaleX="183214" custLinFactNeighborX="68029" custLinFactNeighborY="-4264">
        <dgm:presLayoutVars>
          <dgm:chMax val="1"/>
          <dgm:bulletEnabled val="1"/>
        </dgm:presLayoutVars>
      </dgm:prSet>
      <dgm:spPr/>
    </dgm:pt>
    <dgm:pt modelId="{E96D22E1-AF07-4483-9F40-B558BF006928}" type="pres">
      <dgm:prSet presAssocID="{C33482A8-6F00-496A-ABDD-B919F737D49B}" presName="childNode" presStyleLbl="revTx" presStyleIdx="0" presStyleCnt="0">
        <dgm:presLayoutVars>
          <dgm:bulletEnabled val="1"/>
        </dgm:presLayoutVars>
      </dgm:prSet>
      <dgm:spPr/>
    </dgm:pt>
    <dgm:pt modelId="{4E650EEC-FBA1-478D-9DC2-CED87492153A}" type="pres">
      <dgm:prSet presAssocID="{0C796A3D-110A-47DA-BF95-8A6FA1EDEE98}" presName="Name25" presStyleLbl="parChTrans1D1" presStyleIdx="2" presStyleCnt="4"/>
      <dgm:spPr/>
    </dgm:pt>
    <dgm:pt modelId="{8BD726A7-21AB-4E1E-A156-BD645ADFCE7E}" type="pres">
      <dgm:prSet presAssocID="{5038C727-0C6D-4B68-A95C-63F08906605A}" presName="node" presStyleCnt="0"/>
      <dgm:spPr/>
    </dgm:pt>
    <dgm:pt modelId="{25934B48-2DA8-4AAB-905F-C8840CE0853B}" type="pres">
      <dgm:prSet presAssocID="{5038C727-0C6D-4B68-A95C-63F08906605A}" presName="parentNode" presStyleLbl="node1" presStyleIdx="3" presStyleCnt="5" custScaleX="173654" custLinFactNeighborX="98995" custLinFactNeighborY="-22293">
        <dgm:presLayoutVars>
          <dgm:chMax val="1"/>
          <dgm:bulletEnabled val="1"/>
        </dgm:presLayoutVars>
      </dgm:prSet>
      <dgm:spPr/>
    </dgm:pt>
    <dgm:pt modelId="{430A861D-8630-40C2-A7FA-2B9426AF8B4F}" type="pres">
      <dgm:prSet presAssocID="{5038C727-0C6D-4B68-A95C-63F08906605A}" presName="childNode" presStyleLbl="revTx" presStyleIdx="0" presStyleCnt="0">
        <dgm:presLayoutVars>
          <dgm:bulletEnabled val="1"/>
        </dgm:presLayoutVars>
      </dgm:prSet>
      <dgm:spPr/>
    </dgm:pt>
    <dgm:pt modelId="{7D280244-91B2-4C7F-B0B0-4DD2D6352815}" type="pres">
      <dgm:prSet presAssocID="{D77AEDC8-7443-4029-B69F-964BE7534BDE}" presName="Name25" presStyleLbl="parChTrans1D1" presStyleIdx="3" presStyleCnt="4"/>
      <dgm:spPr/>
    </dgm:pt>
    <dgm:pt modelId="{A4DDF904-6452-4693-BCCE-51B33AAE854F}" type="pres">
      <dgm:prSet presAssocID="{49EB0594-CEDD-42C8-9F8C-3C21F65033C9}" presName="node" presStyleCnt="0"/>
      <dgm:spPr/>
    </dgm:pt>
    <dgm:pt modelId="{B089DBE1-8F9B-4C53-A33D-BE0276FB7ECC}" type="pres">
      <dgm:prSet presAssocID="{49EB0594-CEDD-42C8-9F8C-3C21F65033C9}" presName="parentNode" presStyleLbl="node1" presStyleIdx="4" presStyleCnt="5" custScaleX="173655" custLinFactNeighborX="89539" custLinFactNeighborY="-16903">
        <dgm:presLayoutVars>
          <dgm:chMax val="1"/>
          <dgm:bulletEnabled val="1"/>
        </dgm:presLayoutVars>
      </dgm:prSet>
      <dgm:spPr/>
    </dgm:pt>
    <dgm:pt modelId="{3606100C-BE29-4433-8ED4-9AE4E8EE09A5}" type="pres">
      <dgm:prSet presAssocID="{49EB0594-CEDD-42C8-9F8C-3C21F65033C9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88A5BA0C-181B-4909-87E6-0A925943CB27}" srcId="{71D418E2-32C1-4417-B4C5-A759B32D9FAA}" destId="{D533FBEF-D1BC-4C2C-89AD-F864B36D3715}" srcOrd="0" destOrd="0" parTransId="{0B58CEAD-1178-47CD-AC2F-C956125921F2}" sibTransId="{676ACD5F-2CBF-42FB-BF39-5E3C5055EF52}"/>
    <dgm:cxn modelId="{4579D214-042B-43EC-9F91-A7F8FEF51976}" type="presOf" srcId="{0B58CEAD-1178-47CD-AC2F-C956125921F2}" destId="{B8464078-C9AD-4672-892D-6CD74C91BEB9}" srcOrd="0" destOrd="0" presId="urn:microsoft.com/office/officeart/2005/8/layout/radial2"/>
    <dgm:cxn modelId="{9CF8AF56-B06D-403C-9330-4E318B0F2753}" type="presOf" srcId="{C33482A8-6F00-496A-ABDD-B919F737D49B}" destId="{059FA6A3-CABE-42AD-B935-0743529FC08D}" srcOrd="0" destOrd="0" presId="urn:microsoft.com/office/officeart/2005/8/layout/radial2"/>
    <dgm:cxn modelId="{46884479-FE20-4D9D-96F4-027649AB9BE3}" type="presOf" srcId="{49EB0594-CEDD-42C8-9F8C-3C21F65033C9}" destId="{B089DBE1-8F9B-4C53-A33D-BE0276FB7ECC}" srcOrd="0" destOrd="0" presId="urn:microsoft.com/office/officeart/2005/8/layout/radial2"/>
    <dgm:cxn modelId="{21C71A97-F860-44B5-97B5-038A12079830}" type="presOf" srcId="{71D418E2-32C1-4417-B4C5-A759B32D9FAA}" destId="{BB4F204A-266E-46F8-ABA6-449F7EAA4709}" srcOrd="0" destOrd="0" presId="urn:microsoft.com/office/officeart/2005/8/layout/radial2"/>
    <dgm:cxn modelId="{92D2669A-CFC9-4EB5-9175-1DBA5C3DDBFB}" type="presOf" srcId="{7A3A4144-9526-4F5C-8985-E0ED1CB63218}" destId="{7EBD5F78-DA69-488B-9120-2A273EF6B3CD}" srcOrd="0" destOrd="0" presId="urn:microsoft.com/office/officeart/2005/8/layout/radial2"/>
    <dgm:cxn modelId="{54D309A8-31E6-4D29-91BA-8D6F8DA341E5}" type="presOf" srcId="{D77AEDC8-7443-4029-B69F-964BE7534BDE}" destId="{7D280244-91B2-4C7F-B0B0-4DD2D6352815}" srcOrd="0" destOrd="0" presId="urn:microsoft.com/office/officeart/2005/8/layout/radial2"/>
    <dgm:cxn modelId="{947190D4-491B-4C3D-B968-1DE07D06DA42}" srcId="{71D418E2-32C1-4417-B4C5-A759B32D9FAA}" destId="{5038C727-0C6D-4B68-A95C-63F08906605A}" srcOrd="2" destOrd="0" parTransId="{0C796A3D-110A-47DA-BF95-8A6FA1EDEE98}" sibTransId="{0E089A06-BB69-4640-A93B-03DB794C4DA2}"/>
    <dgm:cxn modelId="{481AC8D4-8278-4743-8B24-3C355F06A207}" type="presOf" srcId="{0C796A3D-110A-47DA-BF95-8A6FA1EDEE98}" destId="{4E650EEC-FBA1-478D-9DC2-CED87492153A}" srcOrd="0" destOrd="0" presId="urn:microsoft.com/office/officeart/2005/8/layout/radial2"/>
    <dgm:cxn modelId="{DF42D4D4-DA3A-41E2-90C4-B4FA0F7D1830}" srcId="{71D418E2-32C1-4417-B4C5-A759B32D9FAA}" destId="{49EB0594-CEDD-42C8-9F8C-3C21F65033C9}" srcOrd="3" destOrd="0" parTransId="{D77AEDC8-7443-4029-B69F-964BE7534BDE}" sibTransId="{BEEEACBC-0F09-43D3-8A45-E088CCFC734F}"/>
    <dgm:cxn modelId="{9528ADE7-3226-413D-8200-DEEE20303767}" type="presOf" srcId="{5038C727-0C6D-4B68-A95C-63F08906605A}" destId="{25934B48-2DA8-4AAB-905F-C8840CE0853B}" srcOrd="0" destOrd="0" presId="urn:microsoft.com/office/officeart/2005/8/layout/radial2"/>
    <dgm:cxn modelId="{138DE7F7-BD6C-42D7-B7A0-7474602DBAE3}" type="presOf" srcId="{D533FBEF-D1BC-4C2C-89AD-F864B36D3715}" destId="{DC635FBD-3FCC-4DF4-8CD3-C8072350F43F}" srcOrd="0" destOrd="0" presId="urn:microsoft.com/office/officeart/2005/8/layout/radial2"/>
    <dgm:cxn modelId="{763AB3FB-B249-48A4-8498-EE4E49A2B39E}" srcId="{71D418E2-32C1-4417-B4C5-A759B32D9FAA}" destId="{C33482A8-6F00-496A-ABDD-B919F737D49B}" srcOrd="1" destOrd="0" parTransId="{7A3A4144-9526-4F5C-8985-E0ED1CB63218}" sibTransId="{BDD5F9E7-665A-46C8-9267-BB3A3567745E}"/>
    <dgm:cxn modelId="{D8700C9C-75A8-419D-B184-2015A092848C}" type="presParOf" srcId="{BB4F204A-266E-46F8-ABA6-449F7EAA4709}" destId="{9716C016-3499-49A6-9A62-33C22E9F19C4}" srcOrd="0" destOrd="0" presId="urn:microsoft.com/office/officeart/2005/8/layout/radial2"/>
    <dgm:cxn modelId="{B45AEA4F-3854-44CC-8ABA-E4C791422B80}" type="presParOf" srcId="{9716C016-3499-49A6-9A62-33C22E9F19C4}" destId="{A2BE7267-52A6-493A-8308-14A84A36BD6F}" srcOrd="0" destOrd="0" presId="urn:microsoft.com/office/officeart/2005/8/layout/radial2"/>
    <dgm:cxn modelId="{526642B8-A7DD-4348-9421-7D7FF4AFE214}" type="presParOf" srcId="{A2BE7267-52A6-493A-8308-14A84A36BD6F}" destId="{B737C596-369A-450E-ACED-FFAE3E68B13E}" srcOrd="0" destOrd="0" presId="urn:microsoft.com/office/officeart/2005/8/layout/radial2"/>
    <dgm:cxn modelId="{AB47B6DF-457B-4E7C-AD1E-9058925BB0CB}" type="presParOf" srcId="{A2BE7267-52A6-493A-8308-14A84A36BD6F}" destId="{D0A6B62D-CE51-47B8-B8E7-EE53A7606A2E}" srcOrd="1" destOrd="0" presId="urn:microsoft.com/office/officeart/2005/8/layout/radial2"/>
    <dgm:cxn modelId="{6AE0BB26-F03A-439E-870B-838A8AC32E26}" type="presParOf" srcId="{9716C016-3499-49A6-9A62-33C22E9F19C4}" destId="{B8464078-C9AD-4672-892D-6CD74C91BEB9}" srcOrd="1" destOrd="0" presId="urn:microsoft.com/office/officeart/2005/8/layout/radial2"/>
    <dgm:cxn modelId="{C72D5499-DA57-4D15-A5E9-5891AF498577}" type="presParOf" srcId="{9716C016-3499-49A6-9A62-33C22E9F19C4}" destId="{BF89E807-E8B7-4945-BD03-73E41D051DA5}" srcOrd="2" destOrd="0" presId="urn:microsoft.com/office/officeart/2005/8/layout/radial2"/>
    <dgm:cxn modelId="{7807592C-C882-458B-92D8-8B159E27B060}" type="presParOf" srcId="{BF89E807-E8B7-4945-BD03-73E41D051DA5}" destId="{DC635FBD-3FCC-4DF4-8CD3-C8072350F43F}" srcOrd="0" destOrd="0" presId="urn:microsoft.com/office/officeart/2005/8/layout/radial2"/>
    <dgm:cxn modelId="{944A11B4-B0CB-44EF-AB08-D2B59F0F3997}" type="presParOf" srcId="{BF89E807-E8B7-4945-BD03-73E41D051DA5}" destId="{B63F0127-997B-476A-ADBD-27476E8E0848}" srcOrd="1" destOrd="0" presId="urn:microsoft.com/office/officeart/2005/8/layout/radial2"/>
    <dgm:cxn modelId="{E3BFAFA1-9A53-4088-83B0-98B2594388E6}" type="presParOf" srcId="{9716C016-3499-49A6-9A62-33C22E9F19C4}" destId="{7EBD5F78-DA69-488B-9120-2A273EF6B3CD}" srcOrd="3" destOrd="0" presId="urn:microsoft.com/office/officeart/2005/8/layout/radial2"/>
    <dgm:cxn modelId="{6EEF4685-BCD3-4D22-8673-72C941980F9E}" type="presParOf" srcId="{9716C016-3499-49A6-9A62-33C22E9F19C4}" destId="{B5AC624E-B2AD-449A-B696-F9B13D8CAD64}" srcOrd="4" destOrd="0" presId="urn:microsoft.com/office/officeart/2005/8/layout/radial2"/>
    <dgm:cxn modelId="{74CB1B55-12C3-454D-8217-F0E1CED7D219}" type="presParOf" srcId="{B5AC624E-B2AD-449A-B696-F9B13D8CAD64}" destId="{059FA6A3-CABE-42AD-B935-0743529FC08D}" srcOrd="0" destOrd="0" presId="urn:microsoft.com/office/officeart/2005/8/layout/radial2"/>
    <dgm:cxn modelId="{CCB616DE-61EA-4C73-B012-59F0AF5AA665}" type="presParOf" srcId="{B5AC624E-B2AD-449A-B696-F9B13D8CAD64}" destId="{E96D22E1-AF07-4483-9F40-B558BF006928}" srcOrd="1" destOrd="0" presId="urn:microsoft.com/office/officeart/2005/8/layout/radial2"/>
    <dgm:cxn modelId="{B798B033-8BAB-4DCD-B306-357842067F9C}" type="presParOf" srcId="{9716C016-3499-49A6-9A62-33C22E9F19C4}" destId="{4E650EEC-FBA1-478D-9DC2-CED87492153A}" srcOrd="5" destOrd="0" presId="urn:microsoft.com/office/officeart/2005/8/layout/radial2"/>
    <dgm:cxn modelId="{0FCF96C4-EAE7-4B4D-B45C-4EE77BB89C64}" type="presParOf" srcId="{9716C016-3499-49A6-9A62-33C22E9F19C4}" destId="{8BD726A7-21AB-4E1E-A156-BD645ADFCE7E}" srcOrd="6" destOrd="0" presId="urn:microsoft.com/office/officeart/2005/8/layout/radial2"/>
    <dgm:cxn modelId="{4E2CEB71-5857-44C2-BA59-491BA32633FD}" type="presParOf" srcId="{8BD726A7-21AB-4E1E-A156-BD645ADFCE7E}" destId="{25934B48-2DA8-4AAB-905F-C8840CE0853B}" srcOrd="0" destOrd="0" presId="urn:microsoft.com/office/officeart/2005/8/layout/radial2"/>
    <dgm:cxn modelId="{5D69AC27-2061-4FD6-8CF3-503618A65556}" type="presParOf" srcId="{8BD726A7-21AB-4E1E-A156-BD645ADFCE7E}" destId="{430A861D-8630-40C2-A7FA-2B9426AF8B4F}" srcOrd="1" destOrd="0" presId="urn:microsoft.com/office/officeart/2005/8/layout/radial2"/>
    <dgm:cxn modelId="{6FB79DE1-1ACC-4786-A776-5004FC2FBC3C}" type="presParOf" srcId="{9716C016-3499-49A6-9A62-33C22E9F19C4}" destId="{7D280244-91B2-4C7F-B0B0-4DD2D6352815}" srcOrd="7" destOrd="0" presId="urn:microsoft.com/office/officeart/2005/8/layout/radial2"/>
    <dgm:cxn modelId="{2CB7A1B3-89E1-4009-8DC8-533B524BB258}" type="presParOf" srcId="{9716C016-3499-49A6-9A62-33C22E9F19C4}" destId="{A4DDF904-6452-4693-BCCE-51B33AAE854F}" srcOrd="8" destOrd="0" presId="urn:microsoft.com/office/officeart/2005/8/layout/radial2"/>
    <dgm:cxn modelId="{8559E619-F317-4003-B891-6795994E1590}" type="presParOf" srcId="{A4DDF904-6452-4693-BCCE-51B33AAE854F}" destId="{B089DBE1-8F9B-4C53-A33D-BE0276FB7ECC}" srcOrd="0" destOrd="0" presId="urn:microsoft.com/office/officeart/2005/8/layout/radial2"/>
    <dgm:cxn modelId="{DAD135D8-0E73-4038-818A-723F0451FE8E}" type="presParOf" srcId="{A4DDF904-6452-4693-BCCE-51B33AAE854F}" destId="{3606100C-BE29-4433-8ED4-9AE4E8EE09A5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9CA18D-6353-4BA1-A7A6-DA35A265B212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C3ADD08-AFC8-49B4-9E79-0C16584F535A}">
      <dgm:prSet phldrT="[Text]"/>
      <dgm:spPr/>
      <dgm:t>
        <a:bodyPr/>
        <a:lstStyle/>
        <a:p>
          <a:r>
            <a:rPr lang="ro-RO" dirty="0"/>
            <a:t>Diferenţa de percepţie</a:t>
          </a:r>
          <a:endParaRPr lang="en-US" dirty="0"/>
        </a:p>
      </dgm:t>
    </dgm:pt>
    <dgm:pt modelId="{ABCB31ED-D655-462B-B1C6-082E41DD1820}" type="parTrans" cxnId="{ED2067A1-A3C5-4540-8CFB-DD2271B3A067}">
      <dgm:prSet/>
      <dgm:spPr/>
      <dgm:t>
        <a:bodyPr/>
        <a:lstStyle/>
        <a:p>
          <a:endParaRPr lang="en-US"/>
        </a:p>
      </dgm:t>
    </dgm:pt>
    <dgm:pt modelId="{353A273E-8DD6-47C7-9D81-E0D59E44289F}" type="sibTrans" cxnId="{ED2067A1-A3C5-4540-8CFB-DD2271B3A067}">
      <dgm:prSet/>
      <dgm:spPr/>
      <dgm:t>
        <a:bodyPr/>
        <a:lstStyle/>
        <a:p>
          <a:endParaRPr lang="en-US"/>
        </a:p>
      </dgm:t>
    </dgm:pt>
    <dgm:pt modelId="{24C68F57-CF00-4E81-BFE6-E266739FEA63}">
      <dgm:prSet phldrT="[Text]"/>
      <dgm:spPr/>
      <dgm:t>
        <a:bodyPr/>
        <a:lstStyle/>
        <a:p>
          <a:r>
            <a:rPr lang="ro-RO" dirty="0"/>
            <a:t>Concluzii greşite </a:t>
          </a:r>
          <a:endParaRPr lang="en-US" dirty="0"/>
        </a:p>
      </dgm:t>
    </dgm:pt>
    <dgm:pt modelId="{16BF0B98-2572-4A85-BFC2-880550344878}" type="parTrans" cxnId="{4275A047-518B-4E08-A071-F8CA3F1738EE}">
      <dgm:prSet/>
      <dgm:spPr/>
      <dgm:t>
        <a:bodyPr/>
        <a:lstStyle/>
        <a:p>
          <a:endParaRPr lang="en-US"/>
        </a:p>
      </dgm:t>
    </dgm:pt>
    <dgm:pt modelId="{01FB1E58-115C-4587-8205-310E06FC6093}" type="sibTrans" cxnId="{4275A047-518B-4E08-A071-F8CA3F1738EE}">
      <dgm:prSet/>
      <dgm:spPr/>
      <dgm:t>
        <a:bodyPr/>
        <a:lstStyle/>
        <a:p>
          <a:endParaRPr lang="en-US"/>
        </a:p>
      </dgm:t>
    </dgm:pt>
    <dgm:pt modelId="{79CB35DE-A3D8-4B09-A4C6-D36B32962AE3}">
      <dgm:prSet phldrT="[Text]"/>
      <dgm:spPr/>
      <dgm:t>
        <a:bodyPr/>
        <a:lstStyle/>
        <a:p>
          <a:r>
            <a:rPr lang="ro-RO" dirty="0"/>
            <a:t>Lipsa de cunoaștere</a:t>
          </a:r>
          <a:endParaRPr lang="en-US" dirty="0"/>
        </a:p>
      </dgm:t>
    </dgm:pt>
    <dgm:pt modelId="{7A7D37CD-2110-43E4-9ED2-06E90A30D304}" type="parTrans" cxnId="{B27C61C1-20B2-4E75-B1A9-92235F0FB521}">
      <dgm:prSet/>
      <dgm:spPr/>
      <dgm:t>
        <a:bodyPr/>
        <a:lstStyle/>
        <a:p>
          <a:endParaRPr lang="en-US"/>
        </a:p>
      </dgm:t>
    </dgm:pt>
    <dgm:pt modelId="{AD9848E5-F506-4CCA-8A8E-B83F681F8D59}" type="sibTrans" cxnId="{B27C61C1-20B2-4E75-B1A9-92235F0FB521}">
      <dgm:prSet/>
      <dgm:spPr/>
      <dgm:t>
        <a:bodyPr/>
        <a:lstStyle/>
        <a:p>
          <a:endParaRPr lang="en-US"/>
        </a:p>
      </dgm:t>
    </dgm:pt>
    <dgm:pt modelId="{954A4DF8-62F7-4DB0-9C13-8705B509C819}">
      <dgm:prSet phldrT="[Text]"/>
      <dgm:spPr/>
      <dgm:t>
        <a:bodyPr/>
        <a:lstStyle/>
        <a:p>
          <a:r>
            <a:rPr lang="ro-RO" dirty="0"/>
            <a:t>Emoțiile</a:t>
          </a:r>
        </a:p>
      </dgm:t>
    </dgm:pt>
    <dgm:pt modelId="{684993C5-1992-4FC4-995D-F5500DB25250}" type="parTrans" cxnId="{1F454FB1-CCE7-474B-8A5E-AFBAF5F22A2F}">
      <dgm:prSet/>
      <dgm:spPr/>
      <dgm:t>
        <a:bodyPr/>
        <a:lstStyle/>
        <a:p>
          <a:endParaRPr lang="en-US"/>
        </a:p>
      </dgm:t>
    </dgm:pt>
    <dgm:pt modelId="{9C5219EA-B6D6-41DC-9810-21B958A3504C}" type="sibTrans" cxnId="{1F454FB1-CCE7-474B-8A5E-AFBAF5F22A2F}">
      <dgm:prSet/>
      <dgm:spPr/>
      <dgm:t>
        <a:bodyPr/>
        <a:lstStyle/>
        <a:p>
          <a:endParaRPr lang="en-US"/>
        </a:p>
      </dgm:t>
    </dgm:pt>
    <dgm:pt modelId="{FED4D727-3E82-49C4-A657-D90E127AFF0B}">
      <dgm:prSet/>
      <dgm:spPr/>
      <dgm:t>
        <a:bodyPr/>
        <a:lstStyle/>
        <a:p>
          <a:r>
            <a:rPr lang="ro-RO" dirty="0"/>
            <a:t>Personalitatea </a:t>
          </a:r>
          <a:endParaRPr lang="en-US" dirty="0"/>
        </a:p>
      </dgm:t>
    </dgm:pt>
    <dgm:pt modelId="{5B748A7D-D0C4-4BD6-B812-E18B28C40D34}" type="parTrans" cxnId="{1E91332C-C8DB-4F0D-AC40-323DF8979FE5}">
      <dgm:prSet/>
      <dgm:spPr/>
      <dgm:t>
        <a:bodyPr/>
        <a:lstStyle/>
        <a:p>
          <a:endParaRPr lang="en-US"/>
        </a:p>
      </dgm:t>
    </dgm:pt>
    <dgm:pt modelId="{D8F89B05-0AAC-47E4-9169-8B534B522D8D}" type="sibTrans" cxnId="{1E91332C-C8DB-4F0D-AC40-323DF8979FE5}">
      <dgm:prSet/>
      <dgm:spPr/>
      <dgm:t>
        <a:bodyPr/>
        <a:lstStyle/>
        <a:p>
          <a:endParaRPr lang="en-US"/>
        </a:p>
      </dgm:t>
    </dgm:pt>
    <dgm:pt modelId="{0114DA0C-D7AF-44E7-8848-D3AEA9DE959E}">
      <dgm:prSet/>
      <dgm:spPr/>
      <dgm:t>
        <a:bodyPr/>
        <a:lstStyle/>
        <a:p>
          <a:r>
            <a:rPr lang="ro-RO" dirty="0"/>
            <a:t>Lipsa de interes a interlocutorului</a:t>
          </a:r>
          <a:endParaRPr lang="en-US" dirty="0"/>
        </a:p>
      </dgm:t>
    </dgm:pt>
    <dgm:pt modelId="{2BBC3FCF-70EF-433E-AB5A-0F3CE80C6647}" type="parTrans" cxnId="{5E36AA12-8F0E-486D-8401-B694FC12EA61}">
      <dgm:prSet/>
      <dgm:spPr/>
      <dgm:t>
        <a:bodyPr/>
        <a:lstStyle/>
        <a:p>
          <a:endParaRPr lang="en-US"/>
        </a:p>
      </dgm:t>
    </dgm:pt>
    <dgm:pt modelId="{81B1259C-90B0-4580-9F58-5DA3732AD541}" type="sibTrans" cxnId="{5E36AA12-8F0E-486D-8401-B694FC12EA61}">
      <dgm:prSet/>
      <dgm:spPr/>
      <dgm:t>
        <a:bodyPr/>
        <a:lstStyle/>
        <a:p>
          <a:endParaRPr lang="en-US"/>
        </a:p>
      </dgm:t>
    </dgm:pt>
    <dgm:pt modelId="{FD9D6119-D12E-4E09-A637-8A0E67DA70BE}" type="pres">
      <dgm:prSet presAssocID="{779CA18D-6353-4BA1-A7A6-DA35A265B212}" presName="linear" presStyleCnt="0">
        <dgm:presLayoutVars>
          <dgm:dir/>
          <dgm:resizeHandles val="exact"/>
        </dgm:presLayoutVars>
      </dgm:prSet>
      <dgm:spPr/>
    </dgm:pt>
    <dgm:pt modelId="{DA8CA466-BB6A-4B8F-8341-054060B9BCB8}" type="pres">
      <dgm:prSet presAssocID="{7C3ADD08-AFC8-49B4-9E79-0C16584F535A}" presName="comp" presStyleCnt="0"/>
      <dgm:spPr/>
    </dgm:pt>
    <dgm:pt modelId="{433CF96C-7675-40FF-A266-4900FE08761D}" type="pres">
      <dgm:prSet presAssocID="{7C3ADD08-AFC8-49B4-9E79-0C16584F535A}" presName="box" presStyleLbl="node1" presStyleIdx="0" presStyleCnt="6"/>
      <dgm:spPr/>
    </dgm:pt>
    <dgm:pt modelId="{9F83C7A5-E7AC-4171-81F7-3FE9B24AA2CA}" type="pres">
      <dgm:prSet presAssocID="{7C3ADD08-AFC8-49B4-9E79-0C16584F535A}" presName="img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450FAAB-383C-422E-BF18-8E4CD20B5E33}" type="pres">
      <dgm:prSet presAssocID="{7C3ADD08-AFC8-49B4-9E79-0C16584F535A}" presName="text" presStyleLbl="node1" presStyleIdx="0" presStyleCnt="6">
        <dgm:presLayoutVars>
          <dgm:bulletEnabled val="1"/>
        </dgm:presLayoutVars>
      </dgm:prSet>
      <dgm:spPr/>
    </dgm:pt>
    <dgm:pt modelId="{6453E083-76A9-43B9-A4F8-74C346980F8A}" type="pres">
      <dgm:prSet presAssocID="{353A273E-8DD6-47C7-9D81-E0D59E44289F}" presName="spacer" presStyleCnt="0"/>
      <dgm:spPr/>
    </dgm:pt>
    <dgm:pt modelId="{FE794B42-B71F-4318-82E4-701D88EFD751}" type="pres">
      <dgm:prSet presAssocID="{24C68F57-CF00-4E81-BFE6-E266739FEA63}" presName="comp" presStyleCnt="0"/>
      <dgm:spPr/>
    </dgm:pt>
    <dgm:pt modelId="{FD12EABF-09DD-4E55-8ADC-3BDBA8105D6E}" type="pres">
      <dgm:prSet presAssocID="{24C68F57-CF00-4E81-BFE6-E266739FEA63}" presName="box" presStyleLbl="node1" presStyleIdx="1" presStyleCnt="6"/>
      <dgm:spPr/>
    </dgm:pt>
    <dgm:pt modelId="{3EA447EA-5E1F-4975-879E-EA1BE58DCCBC}" type="pres">
      <dgm:prSet presAssocID="{24C68F57-CF00-4E81-BFE6-E266739FEA63}" presName="img" presStyleLbl="fgImgPlace1" presStyleIdx="1" presStyleCnt="6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05E879F-F52A-41EE-9C6F-F5B8E4D48A3A}" type="pres">
      <dgm:prSet presAssocID="{24C68F57-CF00-4E81-BFE6-E266739FEA63}" presName="text" presStyleLbl="node1" presStyleIdx="1" presStyleCnt="6">
        <dgm:presLayoutVars>
          <dgm:bulletEnabled val="1"/>
        </dgm:presLayoutVars>
      </dgm:prSet>
      <dgm:spPr/>
    </dgm:pt>
    <dgm:pt modelId="{8800F6E5-3EBD-4C19-8971-30D5C68202EC}" type="pres">
      <dgm:prSet presAssocID="{01FB1E58-115C-4587-8205-310E06FC6093}" presName="spacer" presStyleCnt="0"/>
      <dgm:spPr/>
    </dgm:pt>
    <dgm:pt modelId="{B28C0FDA-3681-49B0-83FD-436FCCE93450}" type="pres">
      <dgm:prSet presAssocID="{79CB35DE-A3D8-4B09-A4C6-D36B32962AE3}" presName="comp" presStyleCnt="0"/>
      <dgm:spPr/>
    </dgm:pt>
    <dgm:pt modelId="{E1E3AD40-D3A8-4330-9F2B-054F04E5E3CE}" type="pres">
      <dgm:prSet presAssocID="{79CB35DE-A3D8-4B09-A4C6-D36B32962AE3}" presName="box" presStyleLbl="node1" presStyleIdx="2" presStyleCnt="6"/>
      <dgm:spPr/>
    </dgm:pt>
    <dgm:pt modelId="{628125CC-AF30-437C-8188-A143DB21F134}" type="pres">
      <dgm:prSet presAssocID="{79CB35DE-A3D8-4B09-A4C6-D36B32962AE3}" presName="img" presStyleLbl="fgImgPlace1" presStyleIdx="2" presStyleCnt="6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EC5CA75D-2A31-4E59-9E2B-65BCFC2F90CE}" type="pres">
      <dgm:prSet presAssocID="{79CB35DE-A3D8-4B09-A4C6-D36B32962AE3}" presName="text" presStyleLbl="node1" presStyleIdx="2" presStyleCnt="6">
        <dgm:presLayoutVars>
          <dgm:bulletEnabled val="1"/>
        </dgm:presLayoutVars>
      </dgm:prSet>
      <dgm:spPr/>
    </dgm:pt>
    <dgm:pt modelId="{A0D8FB17-7681-4892-A932-C6B6CCEE8BC1}" type="pres">
      <dgm:prSet presAssocID="{AD9848E5-F506-4CCA-8A8E-B83F681F8D59}" presName="spacer" presStyleCnt="0"/>
      <dgm:spPr/>
    </dgm:pt>
    <dgm:pt modelId="{9894EE57-BF2C-45B3-8B35-5424C8071B20}" type="pres">
      <dgm:prSet presAssocID="{954A4DF8-62F7-4DB0-9C13-8705B509C819}" presName="comp" presStyleCnt="0"/>
      <dgm:spPr/>
    </dgm:pt>
    <dgm:pt modelId="{DCA4A122-3F16-433B-8441-84BE0C625F3B}" type="pres">
      <dgm:prSet presAssocID="{954A4DF8-62F7-4DB0-9C13-8705B509C819}" presName="box" presStyleLbl="node1" presStyleIdx="3" presStyleCnt="6" custLinFactNeighborX="781" custLinFactNeighborY="-1428"/>
      <dgm:spPr/>
    </dgm:pt>
    <dgm:pt modelId="{C1852B7A-C6C8-4755-B0D2-18EEF6A736AA}" type="pres">
      <dgm:prSet presAssocID="{954A4DF8-62F7-4DB0-9C13-8705B509C819}" presName="img" presStyleLbl="fgImgPlace1" presStyleIdx="3" presStyleCnt="6" custScaleX="77649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FF4F17D4-3C62-476F-85E4-D6638025B0C9}" type="pres">
      <dgm:prSet presAssocID="{954A4DF8-62F7-4DB0-9C13-8705B509C819}" presName="text" presStyleLbl="node1" presStyleIdx="3" presStyleCnt="6">
        <dgm:presLayoutVars>
          <dgm:bulletEnabled val="1"/>
        </dgm:presLayoutVars>
      </dgm:prSet>
      <dgm:spPr/>
    </dgm:pt>
    <dgm:pt modelId="{603EED3D-162C-4DCC-8AFF-7DA08BD07518}" type="pres">
      <dgm:prSet presAssocID="{9C5219EA-B6D6-41DC-9810-21B958A3504C}" presName="spacer" presStyleCnt="0"/>
      <dgm:spPr/>
    </dgm:pt>
    <dgm:pt modelId="{0EC9C628-8352-4CB4-9246-833830D745D6}" type="pres">
      <dgm:prSet presAssocID="{FED4D727-3E82-49C4-A657-D90E127AFF0B}" presName="comp" presStyleCnt="0"/>
      <dgm:spPr/>
    </dgm:pt>
    <dgm:pt modelId="{B247591A-D4BC-4844-B4C2-212D2D7199B8}" type="pres">
      <dgm:prSet presAssocID="{FED4D727-3E82-49C4-A657-D90E127AFF0B}" presName="box" presStyleLbl="node1" presStyleIdx="4" presStyleCnt="6"/>
      <dgm:spPr/>
    </dgm:pt>
    <dgm:pt modelId="{C7C6FFD4-995B-4832-915B-C088F071ACC9}" type="pres">
      <dgm:prSet presAssocID="{FED4D727-3E82-49C4-A657-D90E127AFF0B}" presName="img" presStyleLbl="fgImgPlace1" presStyleIdx="4" presStyleCnt="6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  <dgm:pt modelId="{0DCB2827-A8E7-45F7-B7A3-3BF3928D8F0D}" type="pres">
      <dgm:prSet presAssocID="{FED4D727-3E82-49C4-A657-D90E127AFF0B}" presName="text" presStyleLbl="node1" presStyleIdx="4" presStyleCnt="6">
        <dgm:presLayoutVars>
          <dgm:bulletEnabled val="1"/>
        </dgm:presLayoutVars>
      </dgm:prSet>
      <dgm:spPr/>
    </dgm:pt>
    <dgm:pt modelId="{04CF5A64-6FEB-412F-8DDA-2BFC670270F0}" type="pres">
      <dgm:prSet presAssocID="{D8F89B05-0AAC-47E4-9169-8B534B522D8D}" presName="spacer" presStyleCnt="0"/>
      <dgm:spPr/>
    </dgm:pt>
    <dgm:pt modelId="{87F827C9-3592-4E7B-9C6D-A734D120FA72}" type="pres">
      <dgm:prSet presAssocID="{0114DA0C-D7AF-44E7-8848-D3AEA9DE959E}" presName="comp" presStyleCnt="0"/>
      <dgm:spPr/>
    </dgm:pt>
    <dgm:pt modelId="{3C550966-30F6-4DDB-A9BA-4EAF05CEF871}" type="pres">
      <dgm:prSet presAssocID="{0114DA0C-D7AF-44E7-8848-D3AEA9DE959E}" presName="box" presStyleLbl="node1" presStyleIdx="5" presStyleCnt="6"/>
      <dgm:spPr/>
    </dgm:pt>
    <dgm:pt modelId="{F8042C81-5FE9-4725-A117-ACB289F8CB02}" type="pres">
      <dgm:prSet presAssocID="{0114DA0C-D7AF-44E7-8848-D3AEA9DE959E}" presName="img" presStyleLbl="fgImgPlace1" presStyleIdx="5" presStyleCnt="6"/>
      <dgm:spPr>
        <a:blipFill rotWithShape="0">
          <a:blip xmlns:r="http://schemas.openxmlformats.org/officeDocument/2006/relationships" r:embed="rId6"/>
          <a:stretch>
            <a:fillRect/>
          </a:stretch>
        </a:blipFill>
      </dgm:spPr>
    </dgm:pt>
    <dgm:pt modelId="{CC95BB9F-918B-4D0E-98C2-C37FBB9AD053}" type="pres">
      <dgm:prSet presAssocID="{0114DA0C-D7AF-44E7-8848-D3AEA9DE959E}" presName="text" presStyleLbl="node1" presStyleIdx="5" presStyleCnt="6">
        <dgm:presLayoutVars>
          <dgm:bulletEnabled val="1"/>
        </dgm:presLayoutVars>
      </dgm:prSet>
      <dgm:spPr/>
    </dgm:pt>
  </dgm:ptLst>
  <dgm:cxnLst>
    <dgm:cxn modelId="{B6FA8808-D08B-4A24-9AED-6F6B8C4C52D3}" type="presOf" srcId="{79CB35DE-A3D8-4B09-A4C6-D36B32962AE3}" destId="{E1E3AD40-D3A8-4330-9F2B-054F04E5E3CE}" srcOrd="0" destOrd="0" presId="urn:microsoft.com/office/officeart/2005/8/layout/vList4"/>
    <dgm:cxn modelId="{7B39E211-50B4-4839-9BD2-05985EA883A3}" type="presOf" srcId="{0114DA0C-D7AF-44E7-8848-D3AEA9DE959E}" destId="{3C550966-30F6-4DDB-A9BA-4EAF05CEF871}" srcOrd="0" destOrd="0" presId="urn:microsoft.com/office/officeart/2005/8/layout/vList4"/>
    <dgm:cxn modelId="{5E36AA12-8F0E-486D-8401-B694FC12EA61}" srcId="{779CA18D-6353-4BA1-A7A6-DA35A265B212}" destId="{0114DA0C-D7AF-44E7-8848-D3AEA9DE959E}" srcOrd="5" destOrd="0" parTransId="{2BBC3FCF-70EF-433E-AB5A-0F3CE80C6647}" sibTransId="{81B1259C-90B0-4580-9F58-5DA3732AD541}"/>
    <dgm:cxn modelId="{1E91332C-C8DB-4F0D-AC40-323DF8979FE5}" srcId="{779CA18D-6353-4BA1-A7A6-DA35A265B212}" destId="{FED4D727-3E82-49C4-A657-D90E127AFF0B}" srcOrd="4" destOrd="0" parTransId="{5B748A7D-D0C4-4BD6-B812-E18B28C40D34}" sibTransId="{D8F89B05-0AAC-47E4-9169-8B534B522D8D}"/>
    <dgm:cxn modelId="{75826D35-51AD-447E-A96B-F14C3A79F6FE}" type="presOf" srcId="{954A4DF8-62F7-4DB0-9C13-8705B509C819}" destId="{FF4F17D4-3C62-476F-85E4-D6638025B0C9}" srcOrd="1" destOrd="0" presId="urn:microsoft.com/office/officeart/2005/8/layout/vList4"/>
    <dgm:cxn modelId="{5D4AFD5C-EB3E-4F15-8F3F-671581C5A9D6}" type="presOf" srcId="{0114DA0C-D7AF-44E7-8848-D3AEA9DE959E}" destId="{CC95BB9F-918B-4D0E-98C2-C37FBB9AD053}" srcOrd="1" destOrd="0" presId="urn:microsoft.com/office/officeart/2005/8/layout/vList4"/>
    <dgm:cxn modelId="{D1861960-56F4-4A61-A45A-E13249A636EA}" type="presOf" srcId="{24C68F57-CF00-4E81-BFE6-E266739FEA63}" destId="{FD12EABF-09DD-4E55-8ADC-3BDBA8105D6E}" srcOrd="0" destOrd="0" presId="urn:microsoft.com/office/officeart/2005/8/layout/vList4"/>
    <dgm:cxn modelId="{4275A047-518B-4E08-A071-F8CA3F1738EE}" srcId="{779CA18D-6353-4BA1-A7A6-DA35A265B212}" destId="{24C68F57-CF00-4E81-BFE6-E266739FEA63}" srcOrd="1" destOrd="0" parTransId="{16BF0B98-2572-4A85-BFC2-880550344878}" sibTransId="{01FB1E58-115C-4587-8205-310E06FC6093}"/>
    <dgm:cxn modelId="{363D8268-C3EB-437C-AC11-4A073E9FD334}" type="presOf" srcId="{FED4D727-3E82-49C4-A657-D90E127AFF0B}" destId="{B247591A-D4BC-4844-B4C2-212D2D7199B8}" srcOrd="0" destOrd="0" presId="urn:microsoft.com/office/officeart/2005/8/layout/vList4"/>
    <dgm:cxn modelId="{9A2B7753-F1A6-4B2B-BDF2-B7808CF53CD8}" type="presOf" srcId="{954A4DF8-62F7-4DB0-9C13-8705B509C819}" destId="{DCA4A122-3F16-433B-8441-84BE0C625F3B}" srcOrd="0" destOrd="0" presId="urn:microsoft.com/office/officeart/2005/8/layout/vList4"/>
    <dgm:cxn modelId="{4D49087F-E0E6-4720-AEF2-010C8B5A9798}" type="presOf" srcId="{7C3ADD08-AFC8-49B4-9E79-0C16584F535A}" destId="{9450FAAB-383C-422E-BF18-8E4CD20B5E33}" srcOrd="1" destOrd="0" presId="urn:microsoft.com/office/officeart/2005/8/layout/vList4"/>
    <dgm:cxn modelId="{53893798-C526-4FBC-AC4D-96CF11FCCBEE}" type="presOf" srcId="{FED4D727-3E82-49C4-A657-D90E127AFF0B}" destId="{0DCB2827-A8E7-45F7-B7A3-3BF3928D8F0D}" srcOrd="1" destOrd="0" presId="urn:microsoft.com/office/officeart/2005/8/layout/vList4"/>
    <dgm:cxn modelId="{67CEECA0-9852-4915-BB2D-6FE75E64CDC7}" type="presOf" srcId="{79CB35DE-A3D8-4B09-A4C6-D36B32962AE3}" destId="{EC5CA75D-2A31-4E59-9E2B-65BCFC2F90CE}" srcOrd="1" destOrd="0" presId="urn:microsoft.com/office/officeart/2005/8/layout/vList4"/>
    <dgm:cxn modelId="{ED2067A1-A3C5-4540-8CFB-DD2271B3A067}" srcId="{779CA18D-6353-4BA1-A7A6-DA35A265B212}" destId="{7C3ADD08-AFC8-49B4-9E79-0C16584F535A}" srcOrd="0" destOrd="0" parTransId="{ABCB31ED-D655-462B-B1C6-082E41DD1820}" sibTransId="{353A273E-8DD6-47C7-9D81-E0D59E44289F}"/>
    <dgm:cxn modelId="{1F454FB1-CCE7-474B-8A5E-AFBAF5F22A2F}" srcId="{779CA18D-6353-4BA1-A7A6-DA35A265B212}" destId="{954A4DF8-62F7-4DB0-9C13-8705B509C819}" srcOrd="3" destOrd="0" parTransId="{684993C5-1992-4FC4-995D-F5500DB25250}" sibTransId="{9C5219EA-B6D6-41DC-9810-21B958A3504C}"/>
    <dgm:cxn modelId="{4B49CEB8-8F12-4EEE-A6BF-3682FE7CEF92}" type="presOf" srcId="{7C3ADD08-AFC8-49B4-9E79-0C16584F535A}" destId="{433CF96C-7675-40FF-A266-4900FE08761D}" srcOrd="0" destOrd="0" presId="urn:microsoft.com/office/officeart/2005/8/layout/vList4"/>
    <dgm:cxn modelId="{4CFAECBE-361C-4E90-AF8C-563F550104B9}" type="presOf" srcId="{24C68F57-CF00-4E81-BFE6-E266739FEA63}" destId="{C05E879F-F52A-41EE-9C6F-F5B8E4D48A3A}" srcOrd="1" destOrd="0" presId="urn:microsoft.com/office/officeart/2005/8/layout/vList4"/>
    <dgm:cxn modelId="{B27C61C1-20B2-4E75-B1A9-92235F0FB521}" srcId="{779CA18D-6353-4BA1-A7A6-DA35A265B212}" destId="{79CB35DE-A3D8-4B09-A4C6-D36B32962AE3}" srcOrd="2" destOrd="0" parTransId="{7A7D37CD-2110-43E4-9ED2-06E90A30D304}" sibTransId="{AD9848E5-F506-4CCA-8A8E-B83F681F8D59}"/>
    <dgm:cxn modelId="{7FFD63F7-AAA1-4566-880F-47F99A674036}" type="presOf" srcId="{779CA18D-6353-4BA1-A7A6-DA35A265B212}" destId="{FD9D6119-D12E-4E09-A637-8A0E67DA70BE}" srcOrd="0" destOrd="0" presId="urn:microsoft.com/office/officeart/2005/8/layout/vList4"/>
    <dgm:cxn modelId="{C3B5E20E-C353-47C2-874C-876FA9CD0155}" type="presParOf" srcId="{FD9D6119-D12E-4E09-A637-8A0E67DA70BE}" destId="{DA8CA466-BB6A-4B8F-8341-054060B9BCB8}" srcOrd="0" destOrd="0" presId="urn:microsoft.com/office/officeart/2005/8/layout/vList4"/>
    <dgm:cxn modelId="{C6AD971B-D176-45AE-B8FB-9A88EFABABF6}" type="presParOf" srcId="{DA8CA466-BB6A-4B8F-8341-054060B9BCB8}" destId="{433CF96C-7675-40FF-A266-4900FE08761D}" srcOrd="0" destOrd="0" presId="urn:microsoft.com/office/officeart/2005/8/layout/vList4"/>
    <dgm:cxn modelId="{70916C27-BBA6-4D03-A701-BADF596858D5}" type="presParOf" srcId="{DA8CA466-BB6A-4B8F-8341-054060B9BCB8}" destId="{9F83C7A5-E7AC-4171-81F7-3FE9B24AA2CA}" srcOrd="1" destOrd="0" presId="urn:microsoft.com/office/officeart/2005/8/layout/vList4"/>
    <dgm:cxn modelId="{C708A95F-6D39-4F87-9863-92099664CFC2}" type="presParOf" srcId="{DA8CA466-BB6A-4B8F-8341-054060B9BCB8}" destId="{9450FAAB-383C-422E-BF18-8E4CD20B5E33}" srcOrd="2" destOrd="0" presId="urn:microsoft.com/office/officeart/2005/8/layout/vList4"/>
    <dgm:cxn modelId="{AC8B9640-2FB3-4243-8F0A-32D39DAEC2C4}" type="presParOf" srcId="{FD9D6119-D12E-4E09-A637-8A0E67DA70BE}" destId="{6453E083-76A9-43B9-A4F8-74C346980F8A}" srcOrd="1" destOrd="0" presId="urn:microsoft.com/office/officeart/2005/8/layout/vList4"/>
    <dgm:cxn modelId="{D25D6E84-B649-463E-A979-23993CE5F0EF}" type="presParOf" srcId="{FD9D6119-D12E-4E09-A637-8A0E67DA70BE}" destId="{FE794B42-B71F-4318-82E4-701D88EFD751}" srcOrd="2" destOrd="0" presId="urn:microsoft.com/office/officeart/2005/8/layout/vList4"/>
    <dgm:cxn modelId="{05FD7FBA-70D4-4D44-BCA0-C7E6151C2DE9}" type="presParOf" srcId="{FE794B42-B71F-4318-82E4-701D88EFD751}" destId="{FD12EABF-09DD-4E55-8ADC-3BDBA8105D6E}" srcOrd="0" destOrd="0" presId="urn:microsoft.com/office/officeart/2005/8/layout/vList4"/>
    <dgm:cxn modelId="{90158566-FFD0-4379-A73E-358099EE9C6E}" type="presParOf" srcId="{FE794B42-B71F-4318-82E4-701D88EFD751}" destId="{3EA447EA-5E1F-4975-879E-EA1BE58DCCBC}" srcOrd="1" destOrd="0" presId="urn:microsoft.com/office/officeart/2005/8/layout/vList4"/>
    <dgm:cxn modelId="{40A6D1CB-172D-46E4-8C09-9541FE9298F9}" type="presParOf" srcId="{FE794B42-B71F-4318-82E4-701D88EFD751}" destId="{C05E879F-F52A-41EE-9C6F-F5B8E4D48A3A}" srcOrd="2" destOrd="0" presId="urn:microsoft.com/office/officeart/2005/8/layout/vList4"/>
    <dgm:cxn modelId="{EE243447-E492-44B1-802E-5CB7066CD643}" type="presParOf" srcId="{FD9D6119-D12E-4E09-A637-8A0E67DA70BE}" destId="{8800F6E5-3EBD-4C19-8971-30D5C68202EC}" srcOrd="3" destOrd="0" presId="urn:microsoft.com/office/officeart/2005/8/layout/vList4"/>
    <dgm:cxn modelId="{0F61EE20-A0AA-40A3-8838-D1DA46527BA3}" type="presParOf" srcId="{FD9D6119-D12E-4E09-A637-8A0E67DA70BE}" destId="{B28C0FDA-3681-49B0-83FD-436FCCE93450}" srcOrd="4" destOrd="0" presId="urn:microsoft.com/office/officeart/2005/8/layout/vList4"/>
    <dgm:cxn modelId="{B5FA24D7-2C0A-4553-9E17-D090E99F7767}" type="presParOf" srcId="{B28C0FDA-3681-49B0-83FD-436FCCE93450}" destId="{E1E3AD40-D3A8-4330-9F2B-054F04E5E3CE}" srcOrd="0" destOrd="0" presId="urn:microsoft.com/office/officeart/2005/8/layout/vList4"/>
    <dgm:cxn modelId="{EAAB8D17-289E-4E11-8E6D-6971BC18DB07}" type="presParOf" srcId="{B28C0FDA-3681-49B0-83FD-436FCCE93450}" destId="{628125CC-AF30-437C-8188-A143DB21F134}" srcOrd="1" destOrd="0" presId="urn:microsoft.com/office/officeart/2005/8/layout/vList4"/>
    <dgm:cxn modelId="{23BF29ED-7014-4B79-8AF0-2A2258645CD9}" type="presParOf" srcId="{B28C0FDA-3681-49B0-83FD-436FCCE93450}" destId="{EC5CA75D-2A31-4E59-9E2B-65BCFC2F90CE}" srcOrd="2" destOrd="0" presId="urn:microsoft.com/office/officeart/2005/8/layout/vList4"/>
    <dgm:cxn modelId="{8307879A-D567-4FD7-801F-17F7045C3D5D}" type="presParOf" srcId="{FD9D6119-D12E-4E09-A637-8A0E67DA70BE}" destId="{A0D8FB17-7681-4892-A932-C6B6CCEE8BC1}" srcOrd="5" destOrd="0" presId="urn:microsoft.com/office/officeart/2005/8/layout/vList4"/>
    <dgm:cxn modelId="{1C34FF2D-DDD1-4078-8957-F19D9FA26F59}" type="presParOf" srcId="{FD9D6119-D12E-4E09-A637-8A0E67DA70BE}" destId="{9894EE57-BF2C-45B3-8B35-5424C8071B20}" srcOrd="6" destOrd="0" presId="urn:microsoft.com/office/officeart/2005/8/layout/vList4"/>
    <dgm:cxn modelId="{6C520B38-3EE1-4F4B-80A3-EEEFEA696F95}" type="presParOf" srcId="{9894EE57-BF2C-45B3-8B35-5424C8071B20}" destId="{DCA4A122-3F16-433B-8441-84BE0C625F3B}" srcOrd="0" destOrd="0" presId="urn:microsoft.com/office/officeart/2005/8/layout/vList4"/>
    <dgm:cxn modelId="{4C4ABC8D-F1B0-49B1-B26E-58C7ECAD58F4}" type="presParOf" srcId="{9894EE57-BF2C-45B3-8B35-5424C8071B20}" destId="{C1852B7A-C6C8-4755-B0D2-18EEF6A736AA}" srcOrd="1" destOrd="0" presId="urn:microsoft.com/office/officeart/2005/8/layout/vList4"/>
    <dgm:cxn modelId="{9D8CDEFB-7487-4538-9DFB-8D65F866C8D8}" type="presParOf" srcId="{9894EE57-BF2C-45B3-8B35-5424C8071B20}" destId="{FF4F17D4-3C62-476F-85E4-D6638025B0C9}" srcOrd="2" destOrd="0" presId="urn:microsoft.com/office/officeart/2005/8/layout/vList4"/>
    <dgm:cxn modelId="{794F11B4-37ED-406C-AB2A-01716D091BBA}" type="presParOf" srcId="{FD9D6119-D12E-4E09-A637-8A0E67DA70BE}" destId="{603EED3D-162C-4DCC-8AFF-7DA08BD07518}" srcOrd="7" destOrd="0" presId="urn:microsoft.com/office/officeart/2005/8/layout/vList4"/>
    <dgm:cxn modelId="{E6A8DCE8-0E2F-45FF-A5DB-177EE460FEBC}" type="presParOf" srcId="{FD9D6119-D12E-4E09-A637-8A0E67DA70BE}" destId="{0EC9C628-8352-4CB4-9246-833830D745D6}" srcOrd="8" destOrd="0" presId="urn:microsoft.com/office/officeart/2005/8/layout/vList4"/>
    <dgm:cxn modelId="{D5F26A26-9168-4092-99D1-D9F314B80D0C}" type="presParOf" srcId="{0EC9C628-8352-4CB4-9246-833830D745D6}" destId="{B247591A-D4BC-4844-B4C2-212D2D7199B8}" srcOrd="0" destOrd="0" presId="urn:microsoft.com/office/officeart/2005/8/layout/vList4"/>
    <dgm:cxn modelId="{2048E24A-8B11-46FC-BE5A-3D04B1C7788C}" type="presParOf" srcId="{0EC9C628-8352-4CB4-9246-833830D745D6}" destId="{C7C6FFD4-995B-4832-915B-C088F071ACC9}" srcOrd="1" destOrd="0" presId="urn:microsoft.com/office/officeart/2005/8/layout/vList4"/>
    <dgm:cxn modelId="{630B3FBF-F447-4760-B36F-58CFA9E039AE}" type="presParOf" srcId="{0EC9C628-8352-4CB4-9246-833830D745D6}" destId="{0DCB2827-A8E7-45F7-B7A3-3BF3928D8F0D}" srcOrd="2" destOrd="0" presId="urn:microsoft.com/office/officeart/2005/8/layout/vList4"/>
    <dgm:cxn modelId="{2BA115D0-B91D-4491-9EB0-81118120886C}" type="presParOf" srcId="{FD9D6119-D12E-4E09-A637-8A0E67DA70BE}" destId="{04CF5A64-6FEB-412F-8DDA-2BFC670270F0}" srcOrd="9" destOrd="0" presId="urn:microsoft.com/office/officeart/2005/8/layout/vList4"/>
    <dgm:cxn modelId="{D880BABA-A0CF-4D20-8011-BA4C18D64626}" type="presParOf" srcId="{FD9D6119-D12E-4E09-A637-8A0E67DA70BE}" destId="{87F827C9-3592-4E7B-9C6D-A734D120FA72}" srcOrd="10" destOrd="0" presId="urn:microsoft.com/office/officeart/2005/8/layout/vList4"/>
    <dgm:cxn modelId="{7824CE2A-6A29-4F0D-8BF8-481E5E7C6F5D}" type="presParOf" srcId="{87F827C9-3592-4E7B-9C6D-A734D120FA72}" destId="{3C550966-30F6-4DDB-A9BA-4EAF05CEF871}" srcOrd="0" destOrd="0" presId="urn:microsoft.com/office/officeart/2005/8/layout/vList4"/>
    <dgm:cxn modelId="{774A0BB6-F4BD-4FE4-B6CC-791E55648128}" type="presParOf" srcId="{87F827C9-3592-4E7B-9C6D-A734D120FA72}" destId="{F8042C81-5FE9-4725-A117-ACB289F8CB02}" srcOrd="1" destOrd="0" presId="urn:microsoft.com/office/officeart/2005/8/layout/vList4"/>
    <dgm:cxn modelId="{F846BEC1-7988-464F-AB75-C87AA52B1A85}" type="presParOf" srcId="{87F827C9-3592-4E7B-9C6D-A734D120FA72}" destId="{CC95BB9F-918B-4D0E-98C2-C37FBB9AD053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C27FDF-29F2-43DE-8AD3-7B5782F0D4A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9352951-291D-447D-BA34-2A914A702182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Își face cunoscute dorințele și sentimentele</a:t>
          </a:r>
          <a:endParaRPr lang="en-US" sz="1600" b="1" dirty="0">
            <a:solidFill>
              <a:schemeClr val="tx1"/>
            </a:solidFill>
          </a:endParaRPr>
        </a:p>
      </dgm:t>
    </dgm:pt>
    <dgm:pt modelId="{FA6135F1-4127-4C53-A885-4635527B795D}" type="parTrans" cxnId="{7D6E2184-B939-472F-886A-2EA4193C8AE5}">
      <dgm:prSet/>
      <dgm:spPr/>
      <dgm:t>
        <a:bodyPr/>
        <a:lstStyle/>
        <a:p>
          <a:endParaRPr lang="en-US"/>
        </a:p>
      </dgm:t>
    </dgm:pt>
    <dgm:pt modelId="{DE670BB8-1216-4727-B98A-830F7BA7F520}" type="sibTrans" cxnId="{7D6E2184-B939-472F-886A-2EA4193C8AE5}">
      <dgm:prSet/>
      <dgm:spPr/>
      <dgm:t>
        <a:bodyPr/>
        <a:lstStyle/>
        <a:p>
          <a:endParaRPr lang="en-US"/>
        </a:p>
      </dgm:t>
    </dgm:pt>
    <dgm:pt modelId="{874772B4-C429-4E98-A985-7CCD6E14E03E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Este orientată </a:t>
          </a:r>
          <a:r>
            <a:rPr lang="ro-RO" sz="1600" b="1" dirty="0">
              <a:solidFill>
                <a:schemeClr val="tx1"/>
              </a:solidFill>
            </a:rPr>
            <a:t>spre </a:t>
          </a:r>
          <a:r>
            <a:rPr lang="vi-VN" sz="1600" b="1" dirty="0">
              <a:solidFill>
                <a:schemeClr val="tx1"/>
              </a:solidFill>
            </a:rPr>
            <a:t>căutarea soluții</a:t>
          </a:r>
          <a:r>
            <a:rPr lang="ro-RO" sz="1600" b="1" dirty="0">
              <a:solidFill>
                <a:schemeClr val="tx1"/>
              </a:solidFill>
            </a:rPr>
            <a:t>lor</a:t>
          </a:r>
          <a:r>
            <a:rPr lang="vi-VN" sz="1600" b="1" dirty="0">
              <a:solidFill>
                <a:schemeClr val="tx1"/>
              </a:solidFill>
            </a:rPr>
            <a:t> pentru a se adapta și colabora cu ceilalți, la orice nivel</a:t>
          </a:r>
          <a:endParaRPr lang="en-US" sz="1600" b="1" dirty="0">
            <a:solidFill>
              <a:schemeClr val="tx1"/>
            </a:solidFill>
          </a:endParaRPr>
        </a:p>
      </dgm:t>
    </dgm:pt>
    <dgm:pt modelId="{D2EF5D07-9AB3-4AFB-BA3B-DB33AFF88BD9}" type="parTrans" cxnId="{DC33517A-4610-45AB-ACFD-C0AF74C4B345}">
      <dgm:prSet/>
      <dgm:spPr/>
      <dgm:t>
        <a:bodyPr/>
        <a:lstStyle/>
        <a:p>
          <a:endParaRPr lang="en-US"/>
        </a:p>
      </dgm:t>
    </dgm:pt>
    <dgm:pt modelId="{0902A994-F0A4-4159-99F8-E28B9E37779E}" type="sibTrans" cxnId="{DC33517A-4610-45AB-ACFD-C0AF74C4B345}">
      <dgm:prSet/>
      <dgm:spPr/>
      <dgm:t>
        <a:bodyPr/>
        <a:lstStyle/>
        <a:p>
          <a:endParaRPr lang="en-US"/>
        </a:p>
      </dgm:t>
    </dgm:pt>
    <dgm:pt modelId="{9C4317E7-35DB-4A8B-9551-B38F4783B6DA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Evaluează părerile celorlalți și le acceptă pe cele care i se par mai rezonabile decât ale sale, fără să se simtă lezat sau să se critice</a:t>
          </a:r>
          <a:endParaRPr lang="en-US" sz="1600" b="1" dirty="0">
            <a:solidFill>
              <a:schemeClr val="tx1"/>
            </a:solidFill>
          </a:endParaRPr>
        </a:p>
      </dgm:t>
    </dgm:pt>
    <dgm:pt modelId="{04C644A9-AF3F-4CD9-83AF-825DB98C039F}" type="parTrans" cxnId="{5AEE3672-2960-44EA-B9C5-56727E115B0F}">
      <dgm:prSet/>
      <dgm:spPr/>
      <dgm:t>
        <a:bodyPr/>
        <a:lstStyle/>
        <a:p>
          <a:endParaRPr lang="en-US"/>
        </a:p>
      </dgm:t>
    </dgm:pt>
    <dgm:pt modelId="{BC63EE76-C42B-4272-BD36-0D7933346BA3}" type="sibTrans" cxnId="{5AEE3672-2960-44EA-B9C5-56727E115B0F}">
      <dgm:prSet/>
      <dgm:spPr/>
      <dgm:t>
        <a:bodyPr/>
        <a:lstStyle/>
        <a:p>
          <a:endParaRPr lang="en-US"/>
        </a:p>
      </dgm:t>
    </dgm:pt>
    <dgm:pt modelId="{EBAEE16D-B3B3-46DB-A0AF-F6E3E0FD878D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Își exprimă dezacordul față de cineva, păstrând în același timp prietenia și respectul acelei persoane</a:t>
          </a:r>
          <a:endParaRPr lang="en-US" sz="1600" b="1" dirty="0">
            <a:solidFill>
              <a:schemeClr val="tx1"/>
            </a:solidFill>
          </a:endParaRPr>
        </a:p>
      </dgm:t>
    </dgm:pt>
    <dgm:pt modelId="{A0426123-3CDE-42B6-92AF-8B93A991C04A}" type="parTrans" cxnId="{0FD1F8B7-45EB-4C49-9E92-75FBED297310}">
      <dgm:prSet/>
      <dgm:spPr/>
      <dgm:t>
        <a:bodyPr/>
        <a:lstStyle/>
        <a:p>
          <a:endParaRPr lang="en-US"/>
        </a:p>
      </dgm:t>
    </dgm:pt>
    <dgm:pt modelId="{7C08E38A-3B67-4EF4-848C-A51C44D2323B}" type="sibTrans" cxnId="{0FD1F8B7-45EB-4C49-9E92-75FBED297310}">
      <dgm:prSet/>
      <dgm:spPr/>
      <dgm:t>
        <a:bodyPr/>
        <a:lstStyle/>
        <a:p>
          <a:endParaRPr lang="en-US"/>
        </a:p>
      </dgm:t>
    </dgm:pt>
    <dgm:pt modelId="{2149CF82-9864-40F9-A84D-C051133B7411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Este conștientă de nevoile și dorințele celorlalți</a:t>
          </a:r>
          <a:endParaRPr lang="en-US" sz="1600" b="1" dirty="0">
            <a:solidFill>
              <a:schemeClr val="tx1"/>
            </a:solidFill>
          </a:endParaRPr>
        </a:p>
      </dgm:t>
    </dgm:pt>
    <dgm:pt modelId="{C9833621-3012-449D-9B9F-DF7D39442CE5}" type="parTrans" cxnId="{AAD1DA7A-7F5C-4CED-9103-68BB9151D4B2}">
      <dgm:prSet/>
      <dgm:spPr/>
      <dgm:t>
        <a:bodyPr/>
        <a:lstStyle/>
        <a:p>
          <a:endParaRPr lang="en-US"/>
        </a:p>
      </dgm:t>
    </dgm:pt>
    <dgm:pt modelId="{4600B1B9-B212-47C8-8593-6382C57A32BD}" type="sibTrans" cxnId="{AAD1DA7A-7F5C-4CED-9103-68BB9151D4B2}">
      <dgm:prSet/>
      <dgm:spPr/>
      <dgm:t>
        <a:bodyPr/>
        <a:lstStyle/>
        <a:p>
          <a:endParaRPr lang="en-US"/>
        </a:p>
      </dgm:t>
    </dgm:pt>
    <dgm:pt modelId="{3C56A67E-9B48-4EC9-A8B9-BAFF9B830E9C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Își exprimă îngrijorarea sau o nevoie, cu un impact minim pentru ambele părți</a:t>
          </a:r>
          <a:endParaRPr lang="en-US" sz="1600" b="1" dirty="0">
            <a:solidFill>
              <a:schemeClr val="tx1"/>
            </a:solidFill>
          </a:endParaRPr>
        </a:p>
      </dgm:t>
    </dgm:pt>
    <dgm:pt modelId="{35C1524D-CA66-4920-BEC7-B42116D87CE1}" type="parTrans" cxnId="{201F5D70-FA48-4ADD-A258-57F7593CE0A5}">
      <dgm:prSet/>
      <dgm:spPr/>
      <dgm:t>
        <a:bodyPr/>
        <a:lstStyle/>
        <a:p>
          <a:endParaRPr lang="en-US"/>
        </a:p>
      </dgm:t>
    </dgm:pt>
    <dgm:pt modelId="{03132144-7F7A-4008-8694-47512249A431}" type="sibTrans" cxnId="{201F5D70-FA48-4ADD-A258-57F7593CE0A5}">
      <dgm:prSet/>
      <dgm:spPr/>
      <dgm:t>
        <a:bodyPr/>
        <a:lstStyle/>
        <a:p>
          <a:endParaRPr lang="en-US"/>
        </a:p>
      </dgm:t>
    </dgm:pt>
    <dgm:pt modelId="{AB7BB7F5-379A-44A6-8EBF-A4FE9C4EB3C0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Îşi controlează sentimentele şi emoţiile chiar şi în situaţiile cele mai dificile</a:t>
          </a:r>
          <a:endParaRPr lang="en-US" sz="1600" b="1" dirty="0">
            <a:solidFill>
              <a:schemeClr val="tx1"/>
            </a:solidFill>
          </a:endParaRPr>
        </a:p>
      </dgm:t>
    </dgm:pt>
    <dgm:pt modelId="{19AF16AA-B3C1-4D37-8147-B29B3B226F65}" type="parTrans" cxnId="{30884A04-BBF8-4635-9F21-7211B678030C}">
      <dgm:prSet/>
      <dgm:spPr/>
      <dgm:t>
        <a:bodyPr/>
        <a:lstStyle/>
        <a:p>
          <a:endParaRPr lang="en-US"/>
        </a:p>
      </dgm:t>
    </dgm:pt>
    <dgm:pt modelId="{B4F96FA6-DE2B-4024-81B0-0F45A2D11454}" type="sibTrans" cxnId="{30884A04-BBF8-4635-9F21-7211B678030C}">
      <dgm:prSet/>
      <dgm:spPr/>
      <dgm:t>
        <a:bodyPr/>
        <a:lstStyle/>
        <a:p>
          <a:endParaRPr lang="en-US"/>
        </a:p>
      </dgm:t>
    </dgm:pt>
    <dgm:pt modelId="{2A6E94D7-7529-4AFC-94D0-68F9646317C8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Își cunoaște drepturile și obligațiile și acționează în consecință</a:t>
          </a:r>
          <a:endParaRPr lang="en-US" sz="1600" b="1" dirty="0">
            <a:solidFill>
              <a:schemeClr val="tx1"/>
            </a:solidFill>
          </a:endParaRPr>
        </a:p>
      </dgm:t>
    </dgm:pt>
    <dgm:pt modelId="{A5541A4B-CD41-4CBC-9A68-0491DCBEFA5F}" type="parTrans" cxnId="{30CFA4A6-F708-4D54-AAAF-D38A583E6789}">
      <dgm:prSet/>
      <dgm:spPr/>
      <dgm:t>
        <a:bodyPr/>
        <a:lstStyle/>
        <a:p>
          <a:endParaRPr lang="en-US"/>
        </a:p>
      </dgm:t>
    </dgm:pt>
    <dgm:pt modelId="{B1052110-19A7-4C87-91D1-5AF44684FB7B}" type="sibTrans" cxnId="{30CFA4A6-F708-4D54-AAAF-D38A583E6789}">
      <dgm:prSet/>
      <dgm:spPr/>
      <dgm:t>
        <a:bodyPr/>
        <a:lstStyle/>
        <a:p>
          <a:endParaRPr lang="en-US"/>
        </a:p>
      </dgm:t>
    </dgm:pt>
    <dgm:pt modelId="{97B8E683-3708-4FF2-AC2B-18BEDE82DA4E}">
      <dgm:prSet custT="1"/>
      <dgm:spPr/>
      <dgm:t>
        <a:bodyPr/>
        <a:lstStyle/>
        <a:p>
          <a:pPr rtl="0"/>
          <a:r>
            <a:rPr lang="vi-VN" sz="1600" b="1" dirty="0">
              <a:solidFill>
                <a:schemeClr val="tx1"/>
              </a:solidFill>
            </a:rPr>
            <a:t>Refuză o cerere fără să se simtă obligată sau vinovată</a:t>
          </a:r>
          <a:endParaRPr lang="en-US" sz="1600" b="1" dirty="0">
            <a:solidFill>
              <a:schemeClr val="tx1"/>
            </a:solidFill>
          </a:endParaRPr>
        </a:p>
      </dgm:t>
    </dgm:pt>
    <dgm:pt modelId="{B6BDCB8A-B807-444C-BF25-44AE92DF78D3}" type="parTrans" cxnId="{FA146BFD-CBF7-41C6-81D2-1306EA42552E}">
      <dgm:prSet/>
      <dgm:spPr/>
      <dgm:t>
        <a:bodyPr/>
        <a:lstStyle/>
        <a:p>
          <a:endParaRPr lang="en-US"/>
        </a:p>
      </dgm:t>
    </dgm:pt>
    <dgm:pt modelId="{49BB7E9B-3300-42F6-AA61-1D3D5B85A290}" type="sibTrans" cxnId="{FA146BFD-CBF7-41C6-81D2-1306EA42552E}">
      <dgm:prSet/>
      <dgm:spPr/>
      <dgm:t>
        <a:bodyPr/>
        <a:lstStyle/>
        <a:p>
          <a:endParaRPr lang="en-US"/>
        </a:p>
      </dgm:t>
    </dgm:pt>
    <dgm:pt modelId="{38E96986-0C9D-4E57-B533-C360C594474B}" type="pres">
      <dgm:prSet presAssocID="{E9C27FDF-29F2-43DE-8AD3-7B5782F0D4A3}" presName="Name0" presStyleCnt="0">
        <dgm:presLayoutVars>
          <dgm:dir/>
          <dgm:animLvl val="lvl"/>
          <dgm:resizeHandles val="exact"/>
        </dgm:presLayoutVars>
      </dgm:prSet>
      <dgm:spPr/>
    </dgm:pt>
    <dgm:pt modelId="{CAE8CAB9-161C-463E-9D8E-5AED03C14768}" type="pres">
      <dgm:prSet presAssocID="{39352951-291D-447D-BA34-2A914A702182}" presName="linNode" presStyleCnt="0"/>
      <dgm:spPr/>
    </dgm:pt>
    <dgm:pt modelId="{7B5BDE85-E04E-4424-9009-2E899888861E}" type="pres">
      <dgm:prSet presAssocID="{39352951-291D-447D-BA34-2A914A702182}" presName="parentText" presStyleLbl="node1" presStyleIdx="0" presStyleCnt="9" custScaleX="242703">
        <dgm:presLayoutVars>
          <dgm:chMax val="1"/>
          <dgm:bulletEnabled val="1"/>
        </dgm:presLayoutVars>
      </dgm:prSet>
      <dgm:spPr/>
    </dgm:pt>
    <dgm:pt modelId="{F78CAAB3-1DC9-4E88-B081-8997E8CCD826}" type="pres">
      <dgm:prSet presAssocID="{DE670BB8-1216-4727-B98A-830F7BA7F520}" presName="sp" presStyleCnt="0"/>
      <dgm:spPr/>
    </dgm:pt>
    <dgm:pt modelId="{2563384D-C1EF-473C-9BE7-B1FE13F66DF5}" type="pres">
      <dgm:prSet presAssocID="{874772B4-C429-4E98-A985-7CCD6E14E03E}" presName="linNode" presStyleCnt="0"/>
      <dgm:spPr/>
    </dgm:pt>
    <dgm:pt modelId="{28196049-E171-44BE-BEE4-381D1E81DDBA}" type="pres">
      <dgm:prSet presAssocID="{874772B4-C429-4E98-A985-7CCD6E14E03E}" presName="parentText" presStyleLbl="node1" presStyleIdx="1" presStyleCnt="9" custScaleX="240931">
        <dgm:presLayoutVars>
          <dgm:chMax val="1"/>
          <dgm:bulletEnabled val="1"/>
        </dgm:presLayoutVars>
      </dgm:prSet>
      <dgm:spPr/>
    </dgm:pt>
    <dgm:pt modelId="{B285C5EE-6E5E-4075-AAE6-6BC980DEA78D}" type="pres">
      <dgm:prSet presAssocID="{0902A994-F0A4-4159-99F8-E28B9E37779E}" presName="sp" presStyleCnt="0"/>
      <dgm:spPr/>
    </dgm:pt>
    <dgm:pt modelId="{8041CFAB-5D00-4612-8302-18773C4EBD89}" type="pres">
      <dgm:prSet presAssocID="{9C4317E7-35DB-4A8B-9551-B38F4783B6DA}" presName="linNode" presStyleCnt="0"/>
      <dgm:spPr/>
    </dgm:pt>
    <dgm:pt modelId="{7337DFEC-EFF0-4F88-AB28-1162ADDC8145}" type="pres">
      <dgm:prSet presAssocID="{9C4317E7-35DB-4A8B-9551-B38F4783B6DA}" presName="parentText" presStyleLbl="node1" presStyleIdx="2" presStyleCnt="9" custScaleX="240138">
        <dgm:presLayoutVars>
          <dgm:chMax val="1"/>
          <dgm:bulletEnabled val="1"/>
        </dgm:presLayoutVars>
      </dgm:prSet>
      <dgm:spPr/>
    </dgm:pt>
    <dgm:pt modelId="{7C777380-047A-4B38-9153-B66D704D9C90}" type="pres">
      <dgm:prSet presAssocID="{BC63EE76-C42B-4272-BD36-0D7933346BA3}" presName="sp" presStyleCnt="0"/>
      <dgm:spPr/>
    </dgm:pt>
    <dgm:pt modelId="{06AD0ADF-613F-4309-9360-9293D439D908}" type="pres">
      <dgm:prSet presAssocID="{EBAEE16D-B3B3-46DB-A0AF-F6E3E0FD878D}" presName="linNode" presStyleCnt="0"/>
      <dgm:spPr/>
    </dgm:pt>
    <dgm:pt modelId="{E6658800-AEC2-4147-BB09-E48CAC7893D9}" type="pres">
      <dgm:prSet presAssocID="{EBAEE16D-B3B3-46DB-A0AF-F6E3E0FD878D}" presName="parentText" presStyleLbl="node1" presStyleIdx="3" presStyleCnt="9" custScaleX="240931">
        <dgm:presLayoutVars>
          <dgm:chMax val="1"/>
          <dgm:bulletEnabled val="1"/>
        </dgm:presLayoutVars>
      </dgm:prSet>
      <dgm:spPr/>
    </dgm:pt>
    <dgm:pt modelId="{FB146E7E-EDBF-4EAC-A0D8-83292CA01CA7}" type="pres">
      <dgm:prSet presAssocID="{7C08E38A-3B67-4EF4-848C-A51C44D2323B}" presName="sp" presStyleCnt="0"/>
      <dgm:spPr/>
    </dgm:pt>
    <dgm:pt modelId="{A0607E6C-9B1C-454E-8FDD-1DD50762E8E1}" type="pres">
      <dgm:prSet presAssocID="{2149CF82-9864-40F9-A84D-C051133B7411}" presName="linNode" presStyleCnt="0"/>
      <dgm:spPr/>
    </dgm:pt>
    <dgm:pt modelId="{26DD9A50-6952-4BDA-9498-A137FBA2C3EF}" type="pres">
      <dgm:prSet presAssocID="{2149CF82-9864-40F9-A84D-C051133B7411}" presName="parentText" presStyleLbl="node1" presStyleIdx="4" presStyleCnt="9" custScaleX="240139">
        <dgm:presLayoutVars>
          <dgm:chMax val="1"/>
          <dgm:bulletEnabled val="1"/>
        </dgm:presLayoutVars>
      </dgm:prSet>
      <dgm:spPr/>
    </dgm:pt>
    <dgm:pt modelId="{91675A38-EFE1-468B-A653-12F592621479}" type="pres">
      <dgm:prSet presAssocID="{4600B1B9-B212-47C8-8593-6382C57A32BD}" presName="sp" presStyleCnt="0"/>
      <dgm:spPr/>
    </dgm:pt>
    <dgm:pt modelId="{E2B56721-EB6E-48A2-A0A4-E04F56C8F384}" type="pres">
      <dgm:prSet presAssocID="{3C56A67E-9B48-4EC9-A8B9-BAFF9B830E9C}" presName="linNode" presStyleCnt="0"/>
      <dgm:spPr/>
    </dgm:pt>
    <dgm:pt modelId="{9F1C14B8-7FA5-4762-8108-4C9130707C3E}" type="pres">
      <dgm:prSet presAssocID="{3C56A67E-9B48-4EC9-A8B9-BAFF9B830E9C}" presName="parentText" presStyleLbl="node1" presStyleIdx="5" presStyleCnt="9" custScaleX="242703">
        <dgm:presLayoutVars>
          <dgm:chMax val="1"/>
          <dgm:bulletEnabled val="1"/>
        </dgm:presLayoutVars>
      </dgm:prSet>
      <dgm:spPr/>
    </dgm:pt>
    <dgm:pt modelId="{4EAA3D56-8DF9-4A82-93C7-F7749730AB8E}" type="pres">
      <dgm:prSet presAssocID="{03132144-7F7A-4008-8694-47512249A431}" presName="sp" presStyleCnt="0"/>
      <dgm:spPr/>
    </dgm:pt>
    <dgm:pt modelId="{A3042180-783C-47A1-8E48-46B946AA9EA5}" type="pres">
      <dgm:prSet presAssocID="{AB7BB7F5-379A-44A6-8EBF-A4FE9C4EB3C0}" presName="linNode" presStyleCnt="0"/>
      <dgm:spPr/>
    </dgm:pt>
    <dgm:pt modelId="{ADBDF92E-4183-419D-8AE0-685D25E1CC3B}" type="pres">
      <dgm:prSet presAssocID="{AB7BB7F5-379A-44A6-8EBF-A4FE9C4EB3C0}" presName="parentText" presStyleLbl="node1" presStyleIdx="6" presStyleCnt="9" custScaleX="242703">
        <dgm:presLayoutVars>
          <dgm:chMax val="1"/>
          <dgm:bulletEnabled val="1"/>
        </dgm:presLayoutVars>
      </dgm:prSet>
      <dgm:spPr/>
    </dgm:pt>
    <dgm:pt modelId="{1BC92F34-7679-4EAB-8E8F-8DC026B40646}" type="pres">
      <dgm:prSet presAssocID="{B4F96FA6-DE2B-4024-81B0-0F45A2D11454}" presName="sp" presStyleCnt="0"/>
      <dgm:spPr/>
    </dgm:pt>
    <dgm:pt modelId="{7082EF1A-888B-46D0-9296-1202C88DA4C6}" type="pres">
      <dgm:prSet presAssocID="{2A6E94D7-7529-4AFC-94D0-68F9646317C8}" presName="linNode" presStyleCnt="0"/>
      <dgm:spPr/>
    </dgm:pt>
    <dgm:pt modelId="{71DA2EDF-508B-41E0-A8F5-B6E30924809F}" type="pres">
      <dgm:prSet presAssocID="{2A6E94D7-7529-4AFC-94D0-68F9646317C8}" presName="parentText" presStyleLbl="node1" presStyleIdx="7" presStyleCnt="9" custScaleX="243496">
        <dgm:presLayoutVars>
          <dgm:chMax val="1"/>
          <dgm:bulletEnabled val="1"/>
        </dgm:presLayoutVars>
      </dgm:prSet>
      <dgm:spPr/>
    </dgm:pt>
    <dgm:pt modelId="{DCF80AF0-7BD3-4B21-A90F-B998E32989BC}" type="pres">
      <dgm:prSet presAssocID="{B1052110-19A7-4C87-91D1-5AF44684FB7B}" presName="sp" presStyleCnt="0"/>
      <dgm:spPr/>
    </dgm:pt>
    <dgm:pt modelId="{D7E2AB29-2F37-4D4B-8153-DC3FDABF8599}" type="pres">
      <dgm:prSet presAssocID="{97B8E683-3708-4FF2-AC2B-18BEDE82DA4E}" presName="linNode" presStyleCnt="0"/>
      <dgm:spPr/>
    </dgm:pt>
    <dgm:pt modelId="{EFD64528-1090-45DF-B58D-4E4FD5348D62}" type="pres">
      <dgm:prSet presAssocID="{97B8E683-3708-4FF2-AC2B-18BEDE82DA4E}" presName="parentText" presStyleLbl="node1" presStyleIdx="8" presStyleCnt="9" custScaleX="240931">
        <dgm:presLayoutVars>
          <dgm:chMax val="1"/>
          <dgm:bulletEnabled val="1"/>
        </dgm:presLayoutVars>
      </dgm:prSet>
      <dgm:spPr/>
    </dgm:pt>
  </dgm:ptLst>
  <dgm:cxnLst>
    <dgm:cxn modelId="{30884A04-BBF8-4635-9F21-7211B678030C}" srcId="{E9C27FDF-29F2-43DE-8AD3-7B5782F0D4A3}" destId="{AB7BB7F5-379A-44A6-8EBF-A4FE9C4EB3C0}" srcOrd="6" destOrd="0" parTransId="{19AF16AA-B3C1-4D37-8147-B29B3B226F65}" sibTransId="{B4F96FA6-DE2B-4024-81B0-0F45A2D11454}"/>
    <dgm:cxn modelId="{1EDB4331-DE2B-47C9-9D68-966473600EAA}" type="presOf" srcId="{AB7BB7F5-379A-44A6-8EBF-A4FE9C4EB3C0}" destId="{ADBDF92E-4183-419D-8AE0-685D25E1CC3B}" srcOrd="0" destOrd="0" presId="urn:microsoft.com/office/officeart/2005/8/layout/vList5"/>
    <dgm:cxn modelId="{42ECB439-0B05-428E-B8D8-430DB2CF9C7C}" type="presOf" srcId="{874772B4-C429-4E98-A985-7CCD6E14E03E}" destId="{28196049-E171-44BE-BEE4-381D1E81DDBA}" srcOrd="0" destOrd="0" presId="urn:microsoft.com/office/officeart/2005/8/layout/vList5"/>
    <dgm:cxn modelId="{629A994C-E47B-432B-9483-E2F5BE4F1E87}" type="presOf" srcId="{E9C27FDF-29F2-43DE-8AD3-7B5782F0D4A3}" destId="{38E96986-0C9D-4E57-B533-C360C594474B}" srcOrd="0" destOrd="0" presId="urn:microsoft.com/office/officeart/2005/8/layout/vList5"/>
    <dgm:cxn modelId="{201F5D70-FA48-4ADD-A258-57F7593CE0A5}" srcId="{E9C27FDF-29F2-43DE-8AD3-7B5782F0D4A3}" destId="{3C56A67E-9B48-4EC9-A8B9-BAFF9B830E9C}" srcOrd="5" destOrd="0" parTransId="{35C1524D-CA66-4920-BEC7-B42116D87CE1}" sibTransId="{03132144-7F7A-4008-8694-47512249A431}"/>
    <dgm:cxn modelId="{5AEE3672-2960-44EA-B9C5-56727E115B0F}" srcId="{E9C27FDF-29F2-43DE-8AD3-7B5782F0D4A3}" destId="{9C4317E7-35DB-4A8B-9551-B38F4783B6DA}" srcOrd="2" destOrd="0" parTransId="{04C644A9-AF3F-4CD9-83AF-825DB98C039F}" sibTransId="{BC63EE76-C42B-4272-BD36-0D7933346BA3}"/>
    <dgm:cxn modelId="{DC33517A-4610-45AB-ACFD-C0AF74C4B345}" srcId="{E9C27FDF-29F2-43DE-8AD3-7B5782F0D4A3}" destId="{874772B4-C429-4E98-A985-7CCD6E14E03E}" srcOrd="1" destOrd="0" parTransId="{D2EF5D07-9AB3-4AFB-BA3B-DB33AFF88BD9}" sibTransId="{0902A994-F0A4-4159-99F8-E28B9E37779E}"/>
    <dgm:cxn modelId="{AAD1DA7A-7F5C-4CED-9103-68BB9151D4B2}" srcId="{E9C27FDF-29F2-43DE-8AD3-7B5782F0D4A3}" destId="{2149CF82-9864-40F9-A84D-C051133B7411}" srcOrd="4" destOrd="0" parTransId="{C9833621-3012-449D-9B9F-DF7D39442CE5}" sibTransId="{4600B1B9-B212-47C8-8593-6382C57A32BD}"/>
    <dgm:cxn modelId="{88ED4D81-A80B-4657-8D0E-CBB9558F375E}" type="presOf" srcId="{2149CF82-9864-40F9-A84D-C051133B7411}" destId="{26DD9A50-6952-4BDA-9498-A137FBA2C3EF}" srcOrd="0" destOrd="0" presId="urn:microsoft.com/office/officeart/2005/8/layout/vList5"/>
    <dgm:cxn modelId="{7D6E2184-B939-472F-886A-2EA4193C8AE5}" srcId="{E9C27FDF-29F2-43DE-8AD3-7B5782F0D4A3}" destId="{39352951-291D-447D-BA34-2A914A702182}" srcOrd="0" destOrd="0" parTransId="{FA6135F1-4127-4C53-A885-4635527B795D}" sibTransId="{DE670BB8-1216-4727-B98A-830F7BA7F520}"/>
    <dgm:cxn modelId="{FBB9C190-9701-47B3-BDB9-3910791ADAF2}" type="presOf" srcId="{EBAEE16D-B3B3-46DB-A0AF-F6E3E0FD878D}" destId="{E6658800-AEC2-4147-BB09-E48CAC7893D9}" srcOrd="0" destOrd="0" presId="urn:microsoft.com/office/officeart/2005/8/layout/vList5"/>
    <dgm:cxn modelId="{EDAB179D-1C87-4B87-95F1-B2ECB6FB7DCE}" type="presOf" srcId="{9C4317E7-35DB-4A8B-9551-B38F4783B6DA}" destId="{7337DFEC-EFF0-4F88-AB28-1162ADDC8145}" srcOrd="0" destOrd="0" presId="urn:microsoft.com/office/officeart/2005/8/layout/vList5"/>
    <dgm:cxn modelId="{30CFA4A6-F708-4D54-AAAF-D38A583E6789}" srcId="{E9C27FDF-29F2-43DE-8AD3-7B5782F0D4A3}" destId="{2A6E94D7-7529-4AFC-94D0-68F9646317C8}" srcOrd="7" destOrd="0" parTransId="{A5541A4B-CD41-4CBC-9A68-0491DCBEFA5F}" sibTransId="{B1052110-19A7-4C87-91D1-5AF44684FB7B}"/>
    <dgm:cxn modelId="{815023B5-C5B0-421C-80E3-BD25E724A03A}" type="presOf" srcId="{2A6E94D7-7529-4AFC-94D0-68F9646317C8}" destId="{71DA2EDF-508B-41E0-A8F5-B6E30924809F}" srcOrd="0" destOrd="0" presId="urn:microsoft.com/office/officeart/2005/8/layout/vList5"/>
    <dgm:cxn modelId="{0FD1F8B7-45EB-4C49-9E92-75FBED297310}" srcId="{E9C27FDF-29F2-43DE-8AD3-7B5782F0D4A3}" destId="{EBAEE16D-B3B3-46DB-A0AF-F6E3E0FD878D}" srcOrd="3" destOrd="0" parTransId="{A0426123-3CDE-42B6-92AF-8B93A991C04A}" sibTransId="{7C08E38A-3B67-4EF4-848C-A51C44D2323B}"/>
    <dgm:cxn modelId="{46F3A9D4-58AF-4718-A029-B120A63F62B9}" type="presOf" srcId="{39352951-291D-447D-BA34-2A914A702182}" destId="{7B5BDE85-E04E-4424-9009-2E899888861E}" srcOrd="0" destOrd="0" presId="urn:microsoft.com/office/officeart/2005/8/layout/vList5"/>
    <dgm:cxn modelId="{3B476CED-562C-4BAB-94AD-4BE09C7F1402}" type="presOf" srcId="{97B8E683-3708-4FF2-AC2B-18BEDE82DA4E}" destId="{EFD64528-1090-45DF-B58D-4E4FD5348D62}" srcOrd="0" destOrd="0" presId="urn:microsoft.com/office/officeart/2005/8/layout/vList5"/>
    <dgm:cxn modelId="{38EBB1F3-0C92-4EA4-9FB1-BB43A0ED80F5}" type="presOf" srcId="{3C56A67E-9B48-4EC9-A8B9-BAFF9B830E9C}" destId="{9F1C14B8-7FA5-4762-8108-4C9130707C3E}" srcOrd="0" destOrd="0" presId="urn:microsoft.com/office/officeart/2005/8/layout/vList5"/>
    <dgm:cxn modelId="{FA146BFD-CBF7-41C6-81D2-1306EA42552E}" srcId="{E9C27FDF-29F2-43DE-8AD3-7B5782F0D4A3}" destId="{97B8E683-3708-4FF2-AC2B-18BEDE82DA4E}" srcOrd="8" destOrd="0" parTransId="{B6BDCB8A-B807-444C-BF25-44AE92DF78D3}" sibTransId="{49BB7E9B-3300-42F6-AA61-1D3D5B85A290}"/>
    <dgm:cxn modelId="{145950D0-4EE0-4F3F-B3B1-D06ABD4D1F94}" type="presParOf" srcId="{38E96986-0C9D-4E57-B533-C360C594474B}" destId="{CAE8CAB9-161C-463E-9D8E-5AED03C14768}" srcOrd="0" destOrd="0" presId="urn:microsoft.com/office/officeart/2005/8/layout/vList5"/>
    <dgm:cxn modelId="{34CA6DEF-3CB2-44C2-80F3-928A616632A1}" type="presParOf" srcId="{CAE8CAB9-161C-463E-9D8E-5AED03C14768}" destId="{7B5BDE85-E04E-4424-9009-2E899888861E}" srcOrd="0" destOrd="0" presId="urn:microsoft.com/office/officeart/2005/8/layout/vList5"/>
    <dgm:cxn modelId="{C2F47A24-B5FF-4601-9545-64628AF8DF93}" type="presParOf" srcId="{38E96986-0C9D-4E57-B533-C360C594474B}" destId="{F78CAAB3-1DC9-4E88-B081-8997E8CCD826}" srcOrd="1" destOrd="0" presId="urn:microsoft.com/office/officeart/2005/8/layout/vList5"/>
    <dgm:cxn modelId="{70660003-EA46-47E6-96D0-DE1689A03738}" type="presParOf" srcId="{38E96986-0C9D-4E57-B533-C360C594474B}" destId="{2563384D-C1EF-473C-9BE7-B1FE13F66DF5}" srcOrd="2" destOrd="0" presId="urn:microsoft.com/office/officeart/2005/8/layout/vList5"/>
    <dgm:cxn modelId="{DC191302-8A34-4CE7-B38E-DD25932AD2A7}" type="presParOf" srcId="{2563384D-C1EF-473C-9BE7-B1FE13F66DF5}" destId="{28196049-E171-44BE-BEE4-381D1E81DDBA}" srcOrd="0" destOrd="0" presId="urn:microsoft.com/office/officeart/2005/8/layout/vList5"/>
    <dgm:cxn modelId="{81B47927-C850-4112-9604-8565001D5D9E}" type="presParOf" srcId="{38E96986-0C9D-4E57-B533-C360C594474B}" destId="{B285C5EE-6E5E-4075-AAE6-6BC980DEA78D}" srcOrd="3" destOrd="0" presId="urn:microsoft.com/office/officeart/2005/8/layout/vList5"/>
    <dgm:cxn modelId="{07DE53B0-F179-440D-86D8-DBBFFA3D863E}" type="presParOf" srcId="{38E96986-0C9D-4E57-B533-C360C594474B}" destId="{8041CFAB-5D00-4612-8302-18773C4EBD89}" srcOrd="4" destOrd="0" presId="urn:microsoft.com/office/officeart/2005/8/layout/vList5"/>
    <dgm:cxn modelId="{C6BC5959-B37F-4226-8206-D5C14D8A51BC}" type="presParOf" srcId="{8041CFAB-5D00-4612-8302-18773C4EBD89}" destId="{7337DFEC-EFF0-4F88-AB28-1162ADDC8145}" srcOrd="0" destOrd="0" presId="urn:microsoft.com/office/officeart/2005/8/layout/vList5"/>
    <dgm:cxn modelId="{EC234956-F2D1-4CA0-AD43-DA45B86F4C9B}" type="presParOf" srcId="{38E96986-0C9D-4E57-B533-C360C594474B}" destId="{7C777380-047A-4B38-9153-B66D704D9C90}" srcOrd="5" destOrd="0" presId="urn:microsoft.com/office/officeart/2005/8/layout/vList5"/>
    <dgm:cxn modelId="{6F0434A9-6BB6-4CDB-8C6B-892DDDDFC45E}" type="presParOf" srcId="{38E96986-0C9D-4E57-B533-C360C594474B}" destId="{06AD0ADF-613F-4309-9360-9293D439D908}" srcOrd="6" destOrd="0" presId="urn:microsoft.com/office/officeart/2005/8/layout/vList5"/>
    <dgm:cxn modelId="{17459A9D-83DC-40B2-9F1D-9CBC81347190}" type="presParOf" srcId="{06AD0ADF-613F-4309-9360-9293D439D908}" destId="{E6658800-AEC2-4147-BB09-E48CAC7893D9}" srcOrd="0" destOrd="0" presId="urn:microsoft.com/office/officeart/2005/8/layout/vList5"/>
    <dgm:cxn modelId="{4E711505-7E59-48E4-AE27-8DE86A5615A6}" type="presParOf" srcId="{38E96986-0C9D-4E57-B533-C360C594474B}" destId="{FB146E7E-EDBF-4EAC-A0D8-83292CA01CA7}" srcOrd="7" destOrd="0" presId="urn:microsoft.com/office/officeart/2005/8/layout/vList5"/>
    <dgm:cxn modelId="{2925AF38-EE7F-4F1E-A78C-53E5A0B7744B}" type="presParOf" srcId="{38E96986-0C9D-4E57-B533-C360C594474B}" destId="{A0607E6C-9B1C-454E-8FDD-1DD50762E8E1}" srcOrd="8" destOrd="0" presId="urn:microsoft.com/office/officeart/2005/8/layout/vList5"/>
    <dgm:cxn modelId="{4EED61B0-8412-48B1-B859-3646D57B5DB0}" type="presParOf" srcId="{A0607E6C-9B1C-454E-8FDD-1DD50762E8E1}" destId="{26DD9A50-6952-4BDA-9498-A137FBA2C3EF}" srcOrd="0" destOrd="0" presId="urn:microsoft.com/office/officeart/2005/8/layout/vList5"/>
    <dgm:cxn modelId="{D2ED9819-A330-4236-B6AE-54658054EB52}" type="presParOf" srcId="{38E96986-0C9D-4E57-B533-C360C594474B}" destId="{91675A38-EFE1-468B-A653-12F592621479}" srcOrd="9" destOrd="0" presId="urn:microsoft.com/office/officeart/2005/8/layout/vList5"/>
    <dgm:cxn modelId="{B29026FD-DB1B-4649-9768-251DE81221D5}" type="presParOf" srcId="{38E96986-0C9D-4E57-B533-C360C594474B}" destId="{E2B56721-EB6E-48A2-A0A4-E04F56C8F384}" srcOrd="10" destOrd="0" presId="urn:microsoft.com/office/officeart/2005/8/layout/vList5"/>
    <dgm:cxn modelId="{45C56C31-FA28-47C1-A256-12821152A037}" type="presParOf" srcId="{E2B56721-EB6E-48A2-A0A4-E04F56C8F384}" destId="{9F1C14B8-7FA5-4762-8108-4C9130707C3E}" srcOrd="0" destOrd="0" presId="urn:microsoft.com/office/officeart/2005/8/layout/vList5"/>
    <dgm:cxn modelId="{C335F8D4-B6B1-4BB2-B593-9D9CFB598FCB}" type="presParOf" srcId="{38E96986-0C9D-4E57-B533-C360C594474B}" destId="{4EAA3D56-8DF9-4A82-93C7-F7749730AB8E}" srcOrd="11" destOrd="0" presId="urn:microsoft.com/office/officeart/2005/8/layout/vList5"/>
    <dgm:cxn modelId="{8A63C52E-5CE1-473B-8C9D-C2E721C09E80}" type="presParOf" srcId="{38E96986-0C9D-4E57-B533-C360C594474B}" destId="{A3042180-783C-47A1-8E48-46B946AA9EA5}" srcOrd="12" destOrd="0" presId="urn:microsoft.com/office/officeart/2005/8/layout/vList5"/>
    <dgm:cxn modelId="{76848168-DBA3-492E-9944-E979CF24DA8A}" type="presParOf" srcId="{A3042180-783C-47A1-8E48-46B946AA9EA5}" destId="{ADBDF92E-4183-419D-8AE0-685D25E1CC3B}" srcOrd="0" destOrd="0" presId="urn:microsoft.com/office/officeart/2005/8/layout/vList5"/>
    <dgm:cxn modelId="{B339F917-C1B6-4937-818C-0B552BDE4469}" type="presParOf" srcId="{38E96986-0C9D-4E57-B533-C360C594474B}" destId="{1BC92F34-7679-4EAB-8E8F-8DC026B40646}" srcOrd="13" destOrd="0" presId="urn:microsoft.com/office/officeart/2005/8/layout/vList5"/>
    <dgm:cxn modelId="{6DAAB7BE-5E6C-4D35-95F2-50050FF0DA82}" type="presParOf" srcId="{38E96986-0C9D-4E57-B533-C360C594474B}" destId="{7082EF1A-888B-46D0-9296-1202C88DA4C6}" srcOrd="14" destOrd="0" presId="urn:microsoft.com/office/officeart/2005/8/layout/vList5"/>
    <dgm:cxn modelId="{6FB8FA60-5FBB-45E9-8A9F-93CF307B189C}" type="presParOf" srcId="{7082EF1A-888B-46D0-9296-1202C88DA4C6}" destId="{71DA2EDF-508B-41E0-A8F5-B6E30924809F}" srcOrd="0" destOrd="0" presId="urn:microsoft.com/office/officeart/2005/8/layout/vList5"/>
    <dgm:cxn modelId="{7BF0E7ED-1103-43E0-8A90-8B4EE502A5E1}" type="presParOf" srcId="{38E96986-0C9D-4E57-B533-C360C594474B}" destId="{DCF80AF0-7BD3-4B21-A90F-B998E32989BC}" srcOrd="15" destOrd="0" presId="urn:microsoft.com/office/officeart/2005/8/layout/vList5"/>
    <dgm:cxn modelId="{A05E0C84-C4C9-4F9A-9D13-CD54F3180670}" type="presParOf" srcId="{38E96986-0C9D-4E57-B533-C360C594474B}" destId="{D7E2AB29-2F37-4D4B-8153-DC3FDABF8599}" srcOrd="16" destOrd="0" presId="urn:microsoft.com/office/officeart/2005/8/layout/vList5"/>
    <dgm:cxn modelId="{DBAB8D37-CD16-436C-B389-0C057A906F91}" type="presParOf" srcId="{D7E2AB29-2F37-4D4B-8153-DC3FDABF8599}" destId="{EFD64528-1090-45DF-B58D-4E4FD5348D6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864482B-CAF8-4DE8-BDDC-4EB8E2CB992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4356B9-90F3-4B83-B995-1B468228B2B6}">
      <dgm:prSet custT="1"/>
      <dgm:spPr/>
      <dgm:t>
        <a:bodyPr/>
        <a:lstStyle/>
        <a:p>
          <a:pPr rtl="0"/>
          <a:r>
            <a:rPr lang="ro-RO" sz="2000" b="1" dirty="0"/>
            <a:t>E </a:t>
          </a:r>
          <a:r>
            <a:rPr lang="vi-VN" sz="2000" dirty="0"/>
            <a:t>centrat</a:t>
          </a:r>
          <a:r>
            <a:rPr lang="ro-RO" sz="2000" dirty="0"/>
            <a:t>ă</a:t>
          </a:r>
          <a:r>
            <a:rPr lang="vi-VN" sz="2000" dirty="0"/>
            <a:t> pe</a:t>
          </a:r>
          <a:r>
            <a:rPr lang="ro-RO" sz="2000" dirty="0"/>
            <a:t> </a:t>
          </a:r>
          <a:r>
            <a:rPr lang="vi-VN" sz="2000" b="1" dirty="0"/>
            <a:t>evitarea situațiilor conflictuale </a:t>
          </a:r>
          <a:endParaRPr lang="ro-RO" sz="2000" b="1" dirty="0"/>
        </a:p>
      </dgm:t>
    </dgm:pt>
    <dgm:pt modelId="{782D22E4-A622-4436-983F-6D4FC3E5BF9F}" type="parTrans" cxnId="{4E3DF723-BE08-4F00-AA87-9B1D7C5F90FF}">
      <dgm:prSet/>
      <dgm:spPr/>
      <dgm:t>
        <a:bodyPr/>
        <a:lstStyle/>
        <a:p>
          <a:endParaRPr lang="en-US"/>
        </a:p>
      </dgm:t>
    </dgm:pt>
    <dgm:pt modelId="{09207A72-1362-4CA8-90C3-70765FB2498A}" type="sibTrans" cxnId="{4E3DF723-BE08-4F00-AA87-9B1D7C5F90FF}">
      <dgm:prSet/>
      <dgm:spPr/>
      <dgm:t>
        <a:bodyPr/>
        <a:lstStyle/>
        <a:p>
          <a:endParaRPr lang="en-US"/>
        </a:p>
      </dgm:t>
    </dgm:pt>
    <dgm:pt modelId="{08868EF6-FF82-44B4-B70D-20734DC78C05}">
      <dgm:prSet custT="1"/>
      <dgm:spPr/>
      <dgm:t>
        <a:bodyPr/>
        <a:lstStyle/>
        <a:p>
          <a:pPr rtl="0"/>
          <a:r>
            <a:rPr lang="vi-VN" sz="2000" dirty="0"/>
            <a:t>presupune absența exprimării sincere a sentimentelor, opiniilor și gândurilor personale sau exprimarea acestora într-o manieră apologetică (de ex</a:t>
          </a:r>
          <a:r>
            <a:rPr lang="ro-RO" sz="2000" dirty="0"/>
            <a:t>.</a:t>
          </a:r>
          <a:r>
            <a:rPr lang="vi-VN" sz="2000" dirty="0"/>
            <a:t> „</a:t>
          </a:r>
          <a:r>
            <a:rPr lang="vi-VN" sz="2000" i="1" dirty="0"/>
            <a:t>Mă scuzați, dar ...</a:t>
          </a:r>
          <a:r>
            <a:rPr lang="vi-VN" sz="2000" dirty="0"/>
            <a:t>” ). </a:t>
          </a:r>
          <a:endParaRPr lang="ro-RO" sz="2000" dirty="0"/>
        </a:p>
      </dgm:t>
    </dgm:pt>
    <dgm:pt modelId="{462D544B-1A52-4F41-BF24-49E1353C9BE6}" type="parTrans" cxnId="{FDA8C74D-CD9E-44C5-B91A-C40ED614EE80}">
      <dgm:prSet/>
      <dgm:spPr/>
      <dgm:t>
        <a:bodyPr/>
        <a:lstStyle/>
        <a:p>
          <a:endParaRPr lang="en-US"/>
        </a:p>
      </dgm:t>
    </dgm:pt>
    <dgm:pt modelId="{DAFAB4E8-669D-45A5-90CA-1BEFACCC6A69}" type="sibTrans" cxnId="{FDA8C74D-CD9E-44C5-B91A-C40ED614EE80}">
      <dgm:prSet/>
      <dgm:spPr/>
      <dgm:t>
        <a:bodyPr/>
        <a:lstStyle/>
        <a:p>
          <a:endParaRPr lang="en-US"/>
        </a:p>
      </dgm:t>
    </dgm:pt>
    <dgm:pt modelId="{BD2C1B92-5768-40BA-A5F7-DA042EDD57F2}">
      <dgm:prSet custT="1"/>
      <dgm:spPr/>
      <dgm:t>
        <a:bodyPr/>
        <a:lstStyle/>
        <a:p>
          <a:pPr rtl="0"/>
          <a:r>
            <a:rPr lang="vi-VN" sz="2000" dirty="0"/>
            <a:t>Persoanele pasive preferă să nu se exprime într-o manieră dominantă și tind să nu se implice activ în cadrul discuțiilor de grup din teama de a nu fi respinse. </a:t>
          </a:r>
          <a:endParaRPr lang="ro-RO" sz="2000" dirty="0"/>
        </a:p>
      </dgm:t>
    </dgm:pt>
    <dgm:pt modelId="{F6ABE6DA-C7E4-4CA1-AD1D-6E0B4F9E5596}" type="parTrans" cxnId="{8D4D1A13-5540-4DB3-868B-6D347C14BBCD}">
      <dgm:prSet/>
      <dgm:spPr/>
      <dgm:t>
        <a:bodyPr/>
        <a:lstStyle/>
        <a:p>
          <a:endParaRPr lang="en-US"/>
        </a:p>
      </dgm:t>
    </dgm:pt>
    <dgm:pt modelId="{28408877-BB4B-4E6D-BD06-1421CE466909}" type="sibTrans" cxnId="{8D4D1A13-5540-4DB3-868B-6D347C14BBCD}">
      <dgm:prSet/>
      <dgm:spPr/>
      <dgm:t>
        <a:bodyPr/>
        <a:lstStyle/>
        <a:p>
          <a:endParaRPr lang="en-US"/>
        </a:p>
      </dgm:t>
    </dgm:pt>
    <dgm:pt modelId="{15AE2AEC-F403-4DDA-8E74-7EDE2DBCA632}">
      <dgm:prSet custT="1"/>
      <dgm:spPr/>
      <dgm:t>
        <a:bodyPr/>
        <a:lstStyle/>
        <a:p>
          <a:pPr rtl="0"/>
          <a:r>
            <a:rPr lang="vi-VN" sz="2000" dirty="0"/>
            <a:t>Stilul pasiv de comunicare are la bază ideea că este mai bine să nu-ți ceri drepturile ca să nu-i deranjezi pe ceilalți din jur. </a:t>
          </a:r>
          <a:endParaRPr lang="en-US" sz="2000" dirty="0"/>
        </a:p>
      </dgm:t>
    </dgm:pt>
    <dgm:pt modelId="{ADCF605A-58EA-44AF-82BA-A76508DFD7F7}" type="parTrans" cxnId="{90286C0D-8C09-4B95-8E78-7AF9A398C1A9}">
      <dgm:prSet/>
      <dgm:spPr/>
      <dgm:t>
        <a:bodyPr/>
        <a:lstStyle/>
        <a:p>
          <a:endParaRPr lang="en-US"/>
        </a:p>
      </dgm:t>
    </dgm:pt>
    <dgm:pt modelId="{7468C86C-B893-453E-B672-15594689BAF4}" type="sibTrans" cxnId="{90286C0D-8C09-4B95-8E78-7AF9A398C1A9}">
      <dgm:prSet/>
      <dgm:spPr/>
      <dgm:t>
        <a:bodyPr/>
        <a:lstStyle/>
        <a:p>
          <a:endParaRPr lang="en-US"/>
        </a:p>
      </dgm:t>
    </dgm:pt>
    <dgm:pt modelId="{87FE35C2-1AA9-4F14-8D9B-69AE99A626E6}" type="pres">
      <dgm:prSet presAssocID="{7864482B-CAF8-4DE8-BDDC-4EB8E2CB9929}" presName="linear" presStyleCnt="0">
        <dgm:presLayoutVars>
          <dgm:dir/>
          <dgm:animLvl val="lvl"/>
          <dgm:resizeHandles val="exact"/>
        </dgm:presLayoutVars>
      </dgm:prSet>
      <dgm:spPr/>
    </dgm:pt>
    <dgm:pt modelId="{608252EB-7E38-45D8-B6AE-737EC42F5BC9}" type="pres">
      <dgm:prSet presAssocID="{9E4356B9-90F3-4B83-B995-1B468228B2B6}" presName="parentLin" presStyleCnt="0"/>
      <dgm:spPr/>
    </dgm:pt>
    <dgm:pt modelId="{AF3B83D4-B679-42A9-945A-735CB144D129}" type="pres">
      <dgm:prSet presAssocID="{9E4356B9-90F3-4B83-B995-1B468228B2B6}" presName="parentLeftMargin" presStyleLbl="node1" presStyleIdx="0" presStyleCnt="4"/>
      <dgm:spPr/>
    </dgm:pt>
    <dgm:pt modelId="{91658E29-1971-4562-97CD-2D54EB06D617}" type="pres">
      <dgm:prSet presAssocID="{9E4356B9-90F3-4B83-B995-1B468228B2B6}" presName="parentText" presStyleLbl="node1" presStyleIdx="0" presStyleCnt="4" custScaleX="125146">
        <dgm:presLayoutVars>
          <dgm:chMax val="0"/>
          <dgm:bulletEnabled val="1"/>
        </dgm:presLayoutVars>
      </dgm:prSet>
      <dgm:spPr/>
    </dgm:pt>
    <dgm:pt modelId="{0E669F00-61C5-408A-BD84-42036CFEF267}" type="pres">
      <dgm:prSet presAssocID="{9E4356B9-90F3-4B83-B995-1B468228B2B6}" presName="negativeSpace" presStyleCnt="0"/>
      <dgm:spPr/>
    </dgm:pt>
    <dgm:pt modelId="{8205FBAF-2C62-49E9-9BE6-DFD998E3E996}" type="pres">
      <dgm:prSet presAssocID="{9E4356B9-90F3-4B83-B995-1B468228B2B6}" presName="childText" presStyleLbl="conFgAcc1" presStyleIdx="0" presStyleCnt="4">
        <dgm:presLayoutVars>
          <dgm:bulletEnabled val="1"/>
        </dgm:presLayoutVars>
      </dgm:prSet>
      <dgm:spPr/>
    </dgm:pt>
    <dgm:pt modelId="{4B2CE254-0AF4-4B96-9A74-1921AA77F2A7}" type="pres">
      <dgm:prSet presAssocID="{09207A72-1362-4CA8-90C3-70765FB2498A}" presName="spaceBetweenRectangles" presStyleCnt="0"/>
      <dgm:spPr/>
    </dgm:pt>
    <dgm:pt modelId="{BF2C884F-F368-4642-B1EB-7F6F490F6CAD}" type="pres">
      <dgm:prSet presAssocID="{08868EF6-FF82-44B4-B70D-20734DC78C05}" presName="parentLin" presStyleCnt="0"/>
      <dgm:spPr/>
    </dgm:pt>
    <dgm:pt modelId="{B8665C5B-D609-4CD8-B7D2-82CA7124CEFE}" type="pres">
      <dgm:prSet presAssocID="{08868EF6-FF82-44B4-B70D-20734DC78C05}" presName="parentLeftMargin" presStyleLbl="node1" presStyleIdx="0" presStyleCnt="4"/>
      <dgm:spPr/>
    </dgm:pt>
    <dgm:pt modelId="{58CBC386-9448-482F-B50D-17C00006ECEC}" type="pres">
      <dgm:prSet presAssocID="{08868EF6-FF82-44B4-B70D-20734DC78C05}" presName="parentText" presStyleLbl="node1" presStyleIdx="1" presStyleCnt="4" custScaleX="125146">
        <dgm:presLayoutVars>
          <dgm:chMax val="0"/>
          <dgm:bulletEnabled val="1"/>
        </dgm:presLayoutVars>
      </dgm:prSet>
      <dgm:spPr/>
    </dgm:pt>
    <dgm:pt modelId="{479699CA-8907-4B47-B4B1-E01F385E07C4}" type="pres">
      <dgm:prSet presAssocID="{08868EF6-FF82-44B4-B70D-20734DC78C05}" presName="negativeSpace" presStyleCnt="0"/>
      <dgm:spPr/>
    </dgm:pt>
    <dgm:pt modelId="{FF4A4D02-F29A-4718-A84C-4554E9424BD7}" type="pres">
      <dgm:prSet presAssocID="{08868EF6-FF82-44B4-B70D-20734DC78C05}" presName="childText" presStyleLbl="conFgAcc1" presStyleIdx="1" presStyleCnt="4">
        <dgm:presLayoutVars>
          <dgm:bulletEnabled val="1"/>
        </dgm:presLayoutVars>
      </dgm:prSet>
      <dgm:spPr/>
    </dgm:pt>
    <dgm:pt modelId="{A8D6EF2A-A4D4-4897-A6EB-E7E349B2D77D}" type="pres">
      <dgm:prSet presAssocID="{DAFAB4E8-669D-45A5-90CA-1BEFACCC6A69}" presName="spaceBetweenRectangles" presStyleCnt="0"/>
      <dgm:spPr/>
    </dgm:pt>
    <dgm:pt modelId="{DF59142B-4AC0-4DA1-BB61-BD719428C69D}" type="pres">
      <dgm:prSet presAssocID="{BD2C1B92-5768-40BA-A5F7-DA042EDD57F2}" presName="parentLin" presStyleCnt="0"/>
      <dgm:spPr/>
    </dgm:pt>
    <dgm:pt modelId="{F2612827-199F-49F9-99AD-B61749CB3466}" type="pres">
      <dgm:prSet presAssocID="{BD2C1B92-5768-40BA-A5F7-DA042EDD57F2}" presName="parentLeftMargin" presStyleLbl="node1" presStyleIdx="1" presStyleCnt="4"/>
      <dgm:spPr/>
    </dgm:pt>
    <dgm:pt modelId="{BA5E99BC-E4A6-4990-B07D-2F146A8CF369}" type="pres">
      <dgm:prSet presAssocID="{BD2C1B92-5768-40BA-A5F7-DA042EDD57F2}" presName="parentText" presStyleLbl="node1" presStyleIdx="2" presStyleCnt="4" custScaleX="124599">
        <dgm:presLayoutVars>
          <dgm:chMax val="0"/>
          <dgm:bulletEnabled val="1"/>
        </dgm:presLayoutVars>
      </dgm:prSet>
      <dgm:spPr/>
    </dgm:pt>
    <dgm:pt modelId="{637E885B-BEF0-49BE-A783-4D61ECBE74A8}" type="pres">
      <dgm:prSet presAssocID="{BD2C1B92-5768-40BA-A5F7-DA042EDD57F2}" presName="negativeSpace" presStyleCnt="0"/>
      <dgm:spPr/>
    </dgm:pt>
    <dgm:pt modelId="{A6EE42A7-6F69-4C33-AB33-44ECCF647982}" type="pres">
      <dgm:prSet presAssocID="{BD2C1B92-5768-40BA-A5F7-DA042EDD57F2}" presName="childText" presStyleLbl="conFgAcc1" presStyleIdx="2" presStyleCnt="4">
        <dgm:presLayoutVars>
          <dgm:bulletEnabled val="1"/>
        </dgm:presLayoutVars>
      </dgm:prSet>
      <dgm:spPr/>
    </dgm:pt>
    <dgm:pt modelId="{771FAF91-6CD8-42E5-9615-C76A51BFB491}" type="pres">
      <dgm:prSet presAssocID="{28408877-BB4B-4E6D-BD06-1421CE466909}" presName="spaceBetweenRectangles" presStyleCnt="0"/>
      <dgm:spPr/>
    </dgm:pt>
    <dgm:pt modelId="{27437950-2F58-4B18-A52D-A590095E8A00}" type="pres">
      <dgm:prSet presAssocID="{15AE2AEC-F403-4DDA-8E74-7EDE2DBCA632}" presName="parentLin" presStyleCnt="0"/>
      <dgm:spPr/>
    </dgm:pt>
    <dgm:pt modelId="{A3259FC3-D8C5-4C27-85F5-905D87E0D5B3}" type="pres">
      <dgm:prSet presAssocID="{15AE2AEC-F403-4DDA-8E74-7EDE2DBCA632}" presName="parentLeftMargin" presStyleLbl="node1" presStyleIdx="2" presStyleCnt="4"/>
      <dgm:spPr/>
    </dgm:pt>
    <dgm:pt modelId="{3600B5A5-2B41-4112-8447-59F349BD1EA7}" type="pres">
      <dgm:prSet presAssocID="{15AE2AEC-F403-4DDA-8E74-7EDE2DBCA632}" presName="parentText" presStyleLbl="node1" presStyleIdx="3" presStyleCnt="4" custScaleX="125146">
        <dgm:presLayoutVars>
          <dgm:chMax val="0"/>
          <dgm:bulletEnabled val="1"/>
        </dgm:presLayoutVars>
      </dgm:prSet>
      <dgm:spPr/>
    </dgm:pt>
    <dgm:pt modelId="{44FD1609-E139-4DD2-8DD2-19FEE3B0C309}" type="pres">
      <dgm:prSet presAssocID="{15AE2AEC-F403-4DDA-8E74-7EDE2DBCA632}" presName="negativeSpace" presStyleCnt="0"/>
      <dgm:spPr/>
    </dgm:pt>
    <dgm:pt modelId="{6D4B2FF0-96E0-49FB-B9A1-40D0F6BF0A7D}" type="pres">
      <dgm:prSet presAssocID="{15AE2AEC-F403-4DDA-8E74-7EDE2DBCA632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90286C0D-8C09-4B95-8E78-7AF9A398C1A9}" srcId="{7864482B-CAF8-4DE8-BDDC-4EB8E2CB9929}" destId="{15AE2AEC-F403-4DDA-8E74-7EDE2DBCA632}" srcOrd="3" destOrd="0" parTransId="{ADCF605A-58EA-44AF-82BA-A76508DFD7F7}" sibTransId="{7468C86C-B893-453E-B672-15594689BAF4}"/>
    <dgm:cxn modelId="{8D4D1A13-5540-4DB3-868B-6D347C14BBCD}" srcId="{7864482B-CAF8-4DE8-BDDC-4EB8E2CB9929}" destId="{BD2C1B92-5768-40BA-A5F7-DA042EDD57F2}" srcOrd="2" destOrd="0" parTransId="{F6ABE6DA-C7E4-4CA1-AD1D-6E0B4F9E5596}" sibTransId="{28408877-BB4B-4E6D-BD06-1421CE466909}"/>
    <dgm:cxn modelId="{4E3DF723-BE08-4F00-AA87-9B1D7C5F90FF}" srcId="{7864482B-CAF8-4DE8-BDDC-4EB8E2CB9929}" destId="{9E4356B9-90F3-4B83-B995-1B468228B2B6}" srcOrd="0" destOrd="0" parTransId="{782D22E4-A622-4436-983F-6D4FC3E5BF9F}" sibTransId="{09207A72-1362-4CA8-90C3-70765FB2498A}"/>
    <dgm:cxn modelId="{C0F40E2E-3403-45C8-AEE2-CBA38AE2520F}" type="presOf" srcId="{15AE2AEC-F403-4DDA-8E74-7EDE2DBCA632}" destId="{A3259FC3-D8C5-4C27-85F5-905D87E0D5B3}" srcOrd="0" destOrd="0" presId="urn:microsoft.com/office/officeart/2005/8/layout/list1"/>
    <dgm:cxn modelId="{8C455839-778F-48EB-A622-B2F640B8899D}" type="presOf" srcId="{08868EF6-FF82-44B4-B70D-20734DC78C05}" destId="{58CBC386-9448-482F-B50D-17C00006ECEC}" srcOrd="1" destOrd="0" presId="urn:microsoft.com/office/officeart/2005/8/layout/list1"/>
    <dgm:cxn modelId="{7150DA67-8F5E-40FD-B094-2398971DE6C6}" type="presOf" srcId="{08868EF6-FF82-44B4-B70D-20734DC78C05}" destId="{B8665C5B-D609-4CD8-B7D2-82CA7124CEFE}" srcOrd="0" destOrd="0" presId="urn:microsoft.com/office/officeart/2005/8/layout/list1"/>
    <dgm:cxn modelId="{FDA8C74D-CD9E-44C5-B91A-C40ED614EE80}" srcId="{7864482B-CAF8-4DE8-BDDC-4EB8E2CB9929}" destId="{08868EF6-FF82-44B4-B70D-20734DC78C05}" srcOrd="1" destOrd="0" parTransId="{462D544B-1A52-4F41-BF24-49E1353C9BE6}" sibTransId="{DAFAB4E8-669D-45A5-90CA-1BEFACCC6A69}"/>
    <dgm:cxn modelId="{1CB0B677-D6BA-49F2-AAD2-057EC55BE53C}" type="presOf" srcId="{BD2C1B92-5768-40BA-A5F7-DA042EDD57F2}" destId="{F2612827-199F-49F9-99AD-B61749CB3466}" srcOrd="0" destOrd="0" presId="urn:microsoft.com/office/officeart/2005/8/layout/list1"/>
    <dgm:cxn modelId="{6895EE93-7373-4767-8DE5-36392A99470E}" type="presOf" srcId="{15AE2AEC-F403-4DDA-8E74-7EDE2DBCA632}" destId="{3600B5A5-2B41-4112-8447-59F349BD1EA7}" srcOrd="1" destOrd="0" presId="urn:microsoft.com/office/officeart/2005/8/layout/list1"/>
    <dgm:cxn modelId="{D293BDAB-B1A4-4661-9987-C7C2C2A4DCEE}" type="presOf" srcId="{7864482B-CAF8-4DE8-BDDC-4EB8E2CB9929}" destId="{87FE35C2-1AA9-4F14-8D9B-69AE99A626E6}" srcOrd="0" destOrd="0" presId="urn:microsoft.com/office/officeart/2005/8/layout/list1"/>
    <dgm:cxn modelId="{6E3193E3-0664-406D-AE45-70809FC5BE26}" type="presOf" srcId="{BD2C1B92-5768-40BA-A5F7-DA042EDD57F2}" destId="{BA5E99BC-E4A6-4990-B07D-2F146A8CF369}" srcOrd="1" destOrd="0" presId="urn:microsoft.com/office/officeart/2005/8/layout/list1"/>
    <dgm:cxn modelId="{1A1451F5-C92F-4A41-9E1E-0C5BB53147F8}" type="presOf" srcId="{9E4356B9-90F3-4B83-B995-1B468228B2B6}" destId="{91658E29-1971-4562-97CD-2D54EB06D617}" srcOrd="1" destOrd="0" presId="urn:microsoft.com/office/officeart/2005/8/layout/list1"/>
    <dgm:cxn modelId="{341B57FC-561C-449C-A758-92AAF5A248EE}" type="presOf" srcId="{9E4356B9-90F3-4B83-B995-1B468228B2B6}" destId="{AF3B83D4-B679-42A9-945A-735CB144D129}" srcOrd="0" destOrd="0" presId="urn:microsoft.com/office/officeart/2005/8/layout/list1"/>
    <dgm:cxn modelId="{F47A3498-58C0-484D-B7EA-87FAD06E957C}" type="presParOf" srcId="{87FE35C2-1AA9-4F14-8D9B-69AE99A626E6}" destId="{608252EB-7E38-45D8-B6AE-737EC42F5BC9}" srcOrd="0" destOrd="0" presId="urn:microsoft.com/office/officeart/2005/8/layout/list1"/>
    <dgm:cxn modelId="{7CAB6913-690E-4578-B510-74B4F790F9EE}" type="presParOf" srcId="{608252EB-7E38-45D8-B6AE-737EC42F5BC9}" destId="{AF3B83D4-B679-42A9-945A-735CB144D129}" srcOrd="0" destOrd="0" presId="urn:microsoft.com/office/officeart/2005/8/layout/list1"/>
    <dgm:cxn modelId="{71C9B181-8991-4AA9-88AA-75CF7F6C8293}" type="presParOf" srcId="{608252EB-7E38-45D8-B6AE-737EC42F5BC9}" destId="{91658E29-1971-4562-97CD-2D54EB06D617}" srcOrd="1" destOrd="0" presId="urn:microsoft.com/office/officeart/2005/8/layout/list1"/>
    <dgm:cxn modelId="{58081BA6-C2B1-4AE9-8231-23440A5126C9}" type="presParOf" srcId="{87FE35C2-1AA9-4F14-8D9B-69AE99A626E6}" destId="{0E669F00-61C5-408A-BD84-42036CFEF267}" srcOrd="1" destOrd="0" presId="urn:microsoft.com/office/officeart/2005/8/layout/list1"/>
    <dgm:cxn modelId="{DA28DE62-8EA5-43A1-9F27-56B0426899FA}" type="presParOf" srcId="{87FE35C2-1AA9-4F14-8D9B-69AE99A626E6}" destId="{8205FBAF-2C62-49E9-9BE6-DFD998E3E996}" srcOrd="2" destOrd="0" presId="urn:microsoft.com/office/officeart/2005/8/layout/list1"/>
    <dgm:cxn modelId="{69A11323-8ECF-4A17-AA0F-69E7D0A18A7A}" type="presParOf" srcId="{87FE35C2-1AA9-4F14-8D9B-69AE99A626E6}" destId="{4B2CE254-0AF4-4B96-9A74-1921AA77F2A7}" srcOrd="3" destOrd="0" presId="urn:microsoft.com/office/officeart/2005/8/layout/list1"/>
    <dgm:cxn modelId="{C306DEDA-ED87-49F2-B887-D6AA7BF51372}" type="presParOf" srcId="{87FE35C2-1AA9-4F14-8D9B-69AE99A626E6}" destId="{BF2C884F-F368-4642-B1EB-7F6F490F6CAD}" srcOrd="4" destOrd="0" presId="urn:microsoft.com/office/officeart/2005/8/layout/list1"/>
    <dgm:cxn modelId="{B4C7766F-D1EF-474D-A221-36F91C57D14B}" type="presParOf" srcId="{BF2C884F-F368-4642-B1EB-7F6F490F6CAD}" destId="{B8665C5B-D609-4CD8-B7D2-82CA7124CEFE}" srcOrd="0" destOrd="0" presId="urn:microsoft.com/office/officeart/2005/8/layout/list1"/>
    <dgm:cxn modelId="{98748106-30A9-43B1-B76D-9BE571E06E5B}" type="presParOf" srcId="{BF2C884F-F368-4642-B1EB-7F6F490F6CAD}" destId="{58CBC386-9448-482F-B50D-17C00006ECEC}" srcOrd="1" destOrd="0" presId="urn:microsoft.com/office/officeart/2005/8/layout/list1"/>
    <dgm:cxn modelId="{EB5E0E9D-5EF1-454E-9242-E4000E9F4A35}" type="presParOf" srcId="{87FE35C2-1AA9-4F14-8D9B-69AE99A626E6}" destId="{479699CA-8907-4B47-B4B1-E01F385E07C4}" srcOrd="5" destOrd="0" presId="urn:microsoft.com/office/officeart/2005/8/layout/list1"/>
    <dgm:cxn modelId="{9F8195E9-9848-405A-BFF1-22CB17B15824}" type="presParOf" srcId="{87FE35C2-1AA9-4F14-8D9B-69AE99A626E6}" destId="{FF4A4D02-F29A-4718-A84C-4554E9424BD7}" srcOrd="6" destOrd="0" presId="urn:microsoft.com/office/officeart/2005/8/layout/list1"/>
    <dgm:cxn modelId="{FBB93D58-EA07-426C-9586-B21186B5D334}" type="presParOf" srcId="{87FE35C2-1AA9-4F14-8D9B-69AE99A626E6}" destId="{A8D6EF2A-A4D4-4897-A6EB-E7E349B2D77D}" srcOrd="7" destOrd="0" presId="urn:microsoft.com/office/officeart/2005/8/layout/list1"/>
    <dgm:cxn modelId="{1136F610-C90B-43C0-B413-F28CB7F980AF}" type="presParOf" srcId="{87FE35C2-1AA9-4F14-8D9B-69AE99A626E6}" destId="{DF59142B-4AC0-4DA1-BB61-BD719428C69D}" srcOrd="8" destOrd="0" presId="urn:microsoft.com/office/officeart/2005/8/layout/list1"/>
    <dgm:cxn modelId="{7943EE32-08F1-4FE8-8261-C4A5468FBE49}" type="presParOf" srcId="{DF59142B-4AC0-4DA1-BB61-BD719428C69D}" destId="{F2612827-199F-49F9-99AD-B61749CB3466}" srcOrd="0" destOrd="0" presId="urn:microsoft.com/office/officeart/2005/8/layout/list1"/>
    <dgm:cxn modelId="{9BFA0B4C-AE56-492C-8947-95C35DA66B3C}" type="presParOf" srcId="{DF59142B-4AC0-4DA1-BB61-BD719428C69D}" destId="{BA5E99BC-E4A6-4990-B07D-2F146A8CF369}" srcOrd="1" destOrd="0" presId="urn:microsoft.com/office/officeart/2005/8/layout/list1"/>
    <dgm:cxn modelId="{C522590E-D5FF-42F6-94B7-D03BA873CA63}" type="presParOf" srcId="{87FE35C2-1AA9-4F14-8D9B-69AE99A626E6}" destId="{637E885B-BEF0-49BE-A783-4D61ECBE74A8}" srcOrd="9" destOrd="0" presId="urn:microsoft.com/office/officeart/2005/8/layout/list1"/>
    <dgm:cxn modelId="{88A33F21-A137-40EF-84C9-CE4E324984D9}" type="presParOf" srcId="{87FE35C2-1AA9-4F14-8D9B-69AE99A626E6}" destId="{A6EE42A7-6F69-4C33-AB33-44ECCF647982}" srcOrd="10" destOrd="0" presId="urn:microsoft.com/office/officeart/2005/8/layout/list1"/>
    <dgm:cxn modelId="{BE5740DD-2003-4B00-A9F6-27DFCF0761CE}" type="presParOf" srcId="{87FE35C2-1AA9-4F14-8D9B-69AE99A626E6}" destId="{771FAF91-6CD8-42E5-9615-C76A51BFB491}" srcOrd="11" destOrd="0" presId="urn:microsoft.com/office/officeart/2005/8/layout/list1"/>
    <dgm:cxn modelId="{5C1E8EC3-A521-4D83-A0E0-6DC58CB40232}" type="presParOf" srcId="{87FE35C2-1AA9-4F14-8D9B-69AE99A626E6}" destId="{27437950-2F58-4B18-A52D-A590095E8A00}" srcOrd="12" destOrd="0" presId="urn:microsoft.com/office/officeart/2005/8/layout/list1"/>
    <dgm:cxn modelId="{9433C0F7-8E3E-45A1-9645-22B35DC3F94D}" type="presParOf" srcId="{27437950-2F58-4B18-A52D-A590095E8A00}" destId="{A3259FC3-D8C5-4C27-85F5-905D87E0D5B3}" srcOrd="0" destOrd="0" presId="urn:microsoft.com/office/officeart/2005/8/layout/list1"/>
    <dgm:cxn modelId="{ED356B28-0F33-4CB0-94BD-5D99F748D561}" type="presParOf" srcId="{27437950-2F58-4B18-A52D-A590095E8A00}" destId="{3600B5A5-2B41-4112-8447-59F349BD1EA7}" srcOrd="1" destOrd="0" presId="urn:microsoft.com/office/officeart/2005/8/layout/list1"/>
    <dgm:cxn modelId="{C26B156B-91AC-4B70-B4AF-0F166EA43F55}" type="presParOf" srcId="{87FE35C2-1AA9-4F14-8D9B-69AE99A626E6}" destId="{44FD1609-E139-4DD2-8DD2-19FEE3B0C309}" srcOrd="13" destOrd="0" presId="urn:microsoft.com/office/officeart/2005/8/layout/list1"/>
    <dgm:cxn modelId="{9EC9D8B5-1B8C-4232-838F-730F9D6735EF}" type="presParOf" srcId="{87FE35C2-1AA9-4F14-8D9B-69AE99A626E6}" destId="{6D4B2FF0-96E0-49FB-B9A1-40D0F6BF0A7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1B9EAA-8AAC-4762-A2EB-7DDC57ECAED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D18253-4DDF-4C0F-B2C6-396A9BD93B08}">
      <dgm:prSet/>
      <dgm:spPr/>
      <dgm:t>
        <a:bodyPr/>
        <a:lstStyle/>
        <a:p>
          <a:pPr rtl="0"/>
          <a:r>
            <a:rPr lang="vi-VN" dirty="0">
              <a:solidFill>
                <a:schemeClr val="tx1"/>
              </a:solidFill>
            </a:rPr>
            <a:t>presupune exprimarea propriilor opinii, sentimente, drepturi sau nevoi într-o manieră în care drepturile celorlalți sunt negate sau încălcate.</a:t>
          </a:r>
          <a:endParaRPr lang="ro-RO" dirty="0">
            <a:solidFill>
              <a:schemeClr val="tx1"/>
            </a:solidFill>
          </a:endParaRPr>
        </a:p>
      </dgm:t>
    </dgm:pt>
    <dgm:pt modelId="{53080963-FE39-444F-BCB7-EFAF9586122F}" type="parTrans" cxnId="{E35BAC7B-B336-4BC9-A77F-7C6E13033468}">
      <dgm:prSet/>
      <dgm:spPr/>
      <dgm:t>
        <a:bodyPr/>
        <a:lstStyle/>
        <a:p>
          <a:endParaRPr lang="en-US"/>
        </a:p>
      </dgm:t>
    </dgm:pt>
    <dgm:pt modelId="{4BE87039-2FD6-4233-9E7C-63C16DE6FB2C}" type="sibTrans" cxnId="{E35BAC7B-B336-4BC9-A77F-7C6E13033468}">
      <dgm:prSet/>
      <dgm:spPr/>
      <dgm:t>
        <a:bodyPr/>
        <a:lstStyle/>
        <a:p>
          <a:endParaRPr lang="en-US"/>
        </a:p>
      </dgm:t>
    </dgm:pt>
    <dgm:pt modelId="{9F4B948F-0341-4715-B97F-24A20D96DC61}">
      <dgm:prSet/>
      <dgm:spPr/>
      <dgm:t>
        <a:bodyPr/>
        <a:lstStyle/>
        <a:p>
          <a:pPr rtl="0"/>
          <a:r>
            <a:rPr lang="ro-RO" dirty="0">
              <a:solidFill>
                <a:schemeClr val="tx1"/>
              </a:solidFill>
            </a:rPr>
            <a:t>o</a:t>
          </a:r>
          <a:r>
            <a:rPr lang="vi-VN" dirty="0">
              <a:solidFill>
                <a:schemeClr val="tx1"/>
              </a:solidFill>
            </a:rPr>
            <a:t> persoană apelează la stilul agresiv de comunicare pentru a-i controla pe ceilalți prin intimidare și constrângere, având credința că singura cale de a rezolva un conflict este de a-l învinge pe celălalt. </a:t>
          </a:r>
          <a:endParaRPr lang="ro-RO" dirty="0">
            <a:solidFill>
              <a:schemeClr val="tx1"/>
            </a:solidFill>
          </a:endParaRPr>
        </a:p>
      </dgm:t>
    </dgm:pt>
    <dgm:pt modelId="{A4829BE9-7480-4B51-A3E7-BF7CFDD329F0}" type="parTrans" cxnId="{90ECC382-8BFC-4ACF-8A4B-FFF8C6C2145C}">
      <dgm:prSet/>
      <dgm:spPr/>
      <dgm:t>
        <a:bodyPr/>
        <a:lstStyle/>
        <a:p>
          <a:endParaRPr lang="en-US"/>
        </a:p>
      </dgm:t>
    </dgm:pt>
    <dgm:pt modelId="{6D105573-7727-4A2E-A7B4-269B09F93E49}" type="sibTrans" cxnId="{90ECC382-8BFC-4ACF-8A4B-FFF8C6C2145C}">
      <dgm:prSet/>
      <dgm:spPr/>
      <dgm:t>
        <a:bodyPr/>
        <a:lstStyle/>
        <a:p>
          <a:endParaRPr lang="en-US"/>
        </a:p>
      </dgm:t>
    </dgm:pt>
    <dgm:pt modelId="{C41C8918-CAE2-4C23-B51C-6661F1B0D896}">
      <dgm:prSet/>
      <dgm:spPr/>
      <dgm:t>
        <a:bodyPr/>
        <a:lstStyle/>
        <a:p>
          <a:pPr rtl="0"/>
          <a:r>
            <a:rPr lang="ro-RO" dirty="0">
              <a:solidFill>
                <a:schemeClr val="tx1"/>
              </a:solidFill>
            </a:rPr>
            <a:t>s</a:t>
          </a:r>
          <a:r>
            <a:rPr lang="vi-VN" dirty="0">
              <a:solidFill>
                <a:schemeClr val="tx1"/>
              </a:solidFill>
            </a:rPr>
            <a:t>tilul agresiv are la bază aspecte precum stima de sine scăzută, sentimentele de neajutorare sau credințe de superioritate față de ceilalți. </a:t>
          </a:r>
          <a:endParaRPr lang="en-US" dirty="0">
            <a:solidFill>
              <a:schemeClr val="tx1"/>
            </a:solidFill>
          </a:endParaRPr>
        </a:p>
      </dgm:t>
    </dgm:pt>
    <dgm:pt modelId="{B8BDF77C-B26C-49E2-8705-C472AF181305}" type="parTrans" cxnId="{2096BB4B-2110-4357-B330-30B177E83364}">
      <dgm:prSet/>
      <dgm:spPr/>
      <dgm:t>
        <a:bodyPr/>
        <a:lstStyle/>
        <a:p>
          <a:endParaRPr lang="en-US"/>
        </a:p>
      </dgm:t>
    </dgm:pt>
    <dgm:pt modelId="{CB3BE56D-9307-4C28-A022-405570D9F10B}" type="sibTrans" cxnId="{2096BB4B-2110-4357-B330-30B177E83364}">
      <dgm:prSet/>
      <dgm:spPr/>
      <dgm:t>
        <a:bodyPr/>
        <a:lstStyle/>
        <a:p>
          <a:endParaRPr lang="en-US"/>
        </a:p>
      </dgm:t>
    </dgm:pt>
    <dgm:pt modelId="{FDB6CEC7-E8E7-45BD-942E-4EB82BEE081F}" type="pres">
      <dgm:prSet presAssocID="{7D1B9EAA-8AAC-4762-A2EB-7DDC57ECAED0}" presName="Name0" presStyleCnt="0">
        <dgm:presLayoutVars>
          <dgm:dir/>
          <dgm:animLvl val="lvl"/>
          <dgm:resizeHandles val="exact"/>
        </dgm:presLayoutVars>
      </dgm:prSet>
      <dgm:spPr/>
    </dgm:pt>
    <dgm:pt modelId="{B8651071-848E-480C-BB14-AAF9D38FED58}" type="pres">
      <dgm:prSet presAssocID="{23D18253-4DDF-4C0F-B2C6-396A9BD93B08}" presName="linNode" presStyleCnt="0"/>
      <dgm:spPr/>
    </dgm:pt>
    <dgm:pt modelId="{200743D3-249A-4A41-B2E5-A2A5BD2457D0}" type="pres">
      <dgm:prSet presAssocID="{23D18253-4DDF-4C0F-B2C6-396A9BD93B08}" presName="parentText" presStyleLbl="node1" presStyleIdx="0" presStyleCnt="3" custScaleX="256106">
        <dgm:presLayoutVars>
          <dgm:chMax val="1"/>
          <dgm:bulletEnabled val="1"/>
        </dgm:presLayoutVars>
      </dgm:prSet>
      <dgm:spPr/>
    </dgm:pt>
    <dgm:pt modelId="{F1E1367E-E1DF-491C-A603-8DE9BAD886C7}" type="pres">
      <dgm:prSet presAssocID="{4BE87039-2FD6-4233-9E7C-63C16DE6FB2C}" presName="sp" presStyleCnt="0"/>
      <dgm:spPr/>
    </dgm:pt>
    <dgm:pt modelId="{A93249AB-83F4-4FFE-992A-96F91C4B46E8}" type="pres">
      <dgm:prSet presAssocID="{9F4B948F-0341-4715-B97F-24A20D96DC61}" presName="linNode" presStyleCnt="0"/>
      <dgm:spPr/>
    </dgm:pt>
    <dgm:pt modelId="{5B05318D-3B50-4FD2-ADE5-4E53E9B339D1}" type="pres">
      <dgm:prSet presAssocID="{9F4B948F-0341-4715-B97F-24A20D96DC61}" presName="parentText" presStyleLbl="node1" presStyleIdx="1" presStyleCnt="3" custScaleX="257865">
        <dgm:presLayoutVars>
          <dgm:chMax val="1"/>
          <dgm:bulletEnabled val="1"/>
        </dgm:presLayoutVars>
      </dgm:prSet>
      <dgm:spPr/>
    </dgm:pt>
    <dgm:pt modelId="{0C8C5624-A384-46E1-9D46-B2F4A87627DF}" type="pres">
      <dgm:prSet presAssocID="{6D105573-7727-4A2E-A7B4-269B09F93E49}" presName="sp" presStyleCnt="0"/>
      <dgm:spPr/>
    </dgm:pt>
    <dgm:pt modelId="{65F819C6-4A54-48EA-9C8A-DD90F16A387C}" type="pres">
      <dgm:prSet presAssocID="{C41C8918-CAE2-4C23-B51C-6661F1B0D896}" presName="linNode" presStyleCnt="0"/>
      <dgm:spPr/>
    </dgm:pt>
    <dgm:pt modelId="{E979617E-9F1D-4D16-8422-1C9D20D2A8E6}" type="pres">
      <dgm:prSet presAssocID="{C41C8918-CAE2-4C23-B51C-6661F1B0D896}" presName="parentText" presStyleLbl="node1" presStyleIdx="2" presStyleCnt="3" custScaleX="257865">
        <dgm:presLayoutVars>
          <dgm:chMax val="1"/>
          <dgm:bulletEnabled val="1"/>
        </dgm:presLayoutVars>
      </dgm:prSet>
      <dgm:spPr/>
    </dgm:pt>
  </dgm:ptLst>
  <dgm:cxnLst>
    <dgm:cxn modelId="{B4EEAE18-DEFC-414B-A9BB-48749BE24448}" type="presOf" srcId="{7D1B9EAA-8AAC-4762-A2EB-7DDC57ECAED0}" destId="{FDB6CEC7-E8E7-45BD-942E-4EB82BEE081F}" srcOrd="0" destOrd="0" presId="urn:microsoft.com/office/officeart/2005/8/layout/vList5"/>
    <dgm:cxn modelId="{AFDC4D35-65E5-4EB8-9911-5E9FD39390EC}" type="presOf" srcId="{9F4B948F-0341-4715-B97F-24A20D96DC61}" destId="{5B05318D-3B50-4FD2-ADE5-4E53E9B339D1}" srcOrd="0" destOrd="0" presId="urn:microsoft.com/office/officeart/2005/8/layout/vList5"/>
    <dgm:cxn modelId="{2096BB4B-2110-4357-B330-30B177E83364}" srcId="{7D1B9EAA-8AAC-4762-A2EB-7DDC57ECAED0}" destId="{C41C8918-CAE2-4C23-B51C-6661F1B0D896}" srcOrd="2" destOrd="0" parTransId="{B8BDF77C-B26C-49E2-8705-C472AF181305}" sibTransId="{CB3BE56D-9307-4C28-A022-405570D9F10B}"/>
    <dgm:cxn modelId="{E35BAC7B-B336-4BC9-A77F-7C6E13033468}" srcId="{7D1B9EAA-8AAC-4762-A2EB-7DDC57ECAED0}" destId="{23D18253-4DDF-4C0F-B2C6-396A9BD93B08}" srcOrd="0" destOrd="0" parTransId="{53080963-FE39-444F-BCB7-EFAF9586122F}" sibTransId="{4BE87039-2FD6-4233-9E7C-63C16DE6FB2C}"/>
    <dgm:cxn modelId="{90ECC382-8BFC-4ACF-8A4B-FFF8C6C2145C}" srcId="{7D1B9EAA-8AAC-4762-A2EB-7DDC57ECAED0}" destId="{9F4B948F-0341-4715-B97F-24A20D96DC61}" srcOrd="1" destOrd="0" parTransId="{A4829BE9-7480-4B51-A3E7-BF7CFDD329F0}" sibTransId="{6D105573-7727-4A2E-A7B4-269B09F93E49}"/>
    <dgm:cxn modelId="{3E8544A7-845E-4428-ACE5-6A6997FEA88D}" type="presOf" srcId="{23D18253-4DDF-4C0F-B2C6-396A9BD93B08}" destId="{200743D3-249A-4A41-B2E5-A2A5BD2457D0}" srcOrd="0" destOrd="0" presId="urn:microsoft.com/office/officeart/2005/8/layout/vList5"/>
    <dgm:cxn modelId="{A20BE2EF-8FEF-4F43-A7D1-6D6AFB89E124}" type="presOf" srcId="{C41C8918-CAE2-4C23-B51C-6661F1B0D896}" destId="{E979617E-9F1D-4D16-8422-1C9D20D2A8E6}" srcOrd="0" destOrd="0" presId="urn:microsoft.com/office/officeart/2005/8/layout/vList5"/>
    <dgm:cxn modelId="{4409C64B-421E-4361-9F02-E571AF485FEE}" type="presParOf" srcId="{FDB6CEC7-E8E7-45BD-942E-4EB82BEE081F}" destId="{B8651071-848E-480C-BB14-AAF9D38FED58}" srcOrd="0" destOrd="0" presId="urn:microsoft.com/office/officeart/2005/8/layout/vList5"/>
    <dgm:cxn modelId="{EC447062-4339-4B69-AFE5-0A64F5B43EB9}" type="presParOf" srcId="{B8651071-848E-480C-BB14-AAF9D38FED58}" destId="{200743D3-249A-4A41-B2E5-A2A5BD2457D0}" srcOrd="0" destOrd="0" presId="urn:microsoft.com/office/officeart/2005/8/layout/vList5"/>
    <dgm:cxn modelId="{E3E3B13E-9681-40B7-AB81-FC8F98F7A979}" type="presParOf" srcId="{FDB6CEC7-E8E7-45BD-942E-4EB82BEE081F}" destId="{F1E1367E-E1DF-491C-A603-8DE9BAD886C7}" srcOrd="1" destOrd="0" presId="urn:microsoft.com/office/officeart/2005/8/layout/vList5"/>
    <dgm:cxn modelId="{BA47009D-060B-426A-BE2C-22EB633CB2B0}" type="presParOf" srcId="{FDB6CEC7-E8E7-45BD-942E-4EB82BEE081F}" destId="{A93249AB-83F4-4FFE-992A-96F91C4B46E8}" srcOrd="2" destOrd="0" presId="urn:microsoft.com/office/officeart/2005/8/layout/vList5"/>
    <dgm:cxn modelId="{F9E2C8D3-CD0F-47C6-9537-71413219D3A9}" type="presParOf" srcId="{A93249AB-83F4-4FFE-992A-96F91C4B46E8}" destId="{5B05318D-3B50-4FD2-ADE5-4E53E9B339D1}" srcOrd="0" destOrd="0" presId="urn:microsoft.com/office/officeart/2005/8/layout/vList5"/>
    <dgm:cxn modelId="{0AA6276D-61C9-4566-AB25-4A466E991156}" type="presParOf" srcId="{FDB6CEC7-E8E7-45BD-942E-4EB82BEE081F}" destId="{0C8C5624-A384-46E1-9D46-B2F4A87627DF}" srcOrd="3" destOrd="0" presId="urn:microsoft.com/office/officeart/2005/8/layout/vList5"/>
    <dgm:cxn modelId="{67F0EDC6-1BC5-4604-BCAF-8FA595A5C0AA}" type="presParOf" srcId="{FDB6CEC7-E8E7-45BD-942E-4EB82BEE081F}" destId="{65F819C6-4A54-48EA-9C8A-DD90F16A387C}" srcOrd="4" destOrd="0" presId="urn:microsoft.com/office/officeart/2005/8/layout/vList5"/>
    <dgm:cxn modelId="{D086DF35-8FC8-4055-A4C4-C91AC0AF49E2}" type="presParOf" srcId="{65F819C6-4A54-48EA-9C8A-DD90F16A387C}" destId="{E979617E-9F1D-4D16-8422-1C9D20D2A8E6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1676D69-B27A-45F0-B8CE-850928E1B5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94C952D-596E-477F-874A-4328D549FF1B}">
      <dgm:prSet/>
      <dgm:spPr/>
      <dgm:t>
        <a:bodyPr/>
        <a:lstStyle/>
        <a:p>
          <a:pPr rtl="0"/>
          <a:r>
            <a:rPr lang="vi-VN" dirty="0"/>
            <a:t>reprezintă cea mai eficientă formă de comunicare cu celălalt</a:t>
          </a:r>
          <a:endParaRPr lang="ro-RO" dirty="0"/>
        </a:p>
      </dgm:t>
    </dgm:pt>
    <dgm:pt modelId="{39DC837B-95C7-4D82-A9E0-64AE72786830}" type="parTrans" cxnId="{6B5746BE-DBA1-4C4C-9DDB-A943EC41E0A3}">
      <dgm:prSet/>
      <dgm:spPr/>
      <dgm:t>
        <a:bodyPr/>
        <a:lstStyle/>
        <a:p>
          <a:endParaRPr lang="en-US"/>
        </a:p>
      </dgm:t>
    </dgm:pt>
    <dgm:pt modelId="{F09BEE6D-E1D8-4398-BE55-FC9A19C9E891}" type="sibTrans" cxnId="{6B5746BE-DBA1-4C4C-9DDB-A943EC41E0A3}">
      <dgm:prSet/>
      <dgm:spPr/>
      <dgm:t>
        <a:bodyPr/>
        <a:lstStyle/>
        <a:p>
          <a:endParaRPr lang="en-US"/>
        </a:p>
      </dgm:t>
    </dgm:pt>
    <dgm:pt modelId="{779208B2-20FE-486A-921B-E4381048AAA0}">
      <dgm:prSet/>
      <dgm:spPr/>
      <dgm:t>
        <a:bodyPr/>
        <a:lstStyle/>
        <a:p>
          <a:pPr rtl="0"/>
          <a:r>
            <a:rPr lang="vi-VN" dirty="0"/>
            <a:t>Acesta are la bază ideea că fiecare individ este responsabil pentru propriile comportamente </a:t>
          </a:r>
          <a:endParaRPr lang="ro-RO" dirty="0"/>
        </a:p>
      </dgm:t>
    </dgm:pt>
    <dgm:pt modelId="{DFD09B36-9BDC-4D99-B182-BF48A4243155}" type="parTrans" cxnId="{9D6B14BD-1DF3-40A1-8BDB-7BDFB71CEFFF}">
      <dgm:prSet/>
      <dgm:spPr/>
      <dgm:t>
        <a:bodyPr/>
        <a:lstStyle/>
        <a:p>
          <a:endParaRPr lang="en-US"/>
        </a:p>
      </dgm:t>
    </dgm:pt>
    <dgm:pt modelId="{CB8617E2-4B92-4FC4-AA8A-DAE8CC7EEC9D}" type="sibTrans" cxnId="{9D6B14BD-1DF3-40A1-8BDB-7BDFB71CEFFF}">
      <dgm:prSet/>
      <dgm:spPr/>
      <dgm:t>
        <a:bodyPr/>
        <a:lstStyle/>
        <a:p>
          <a:endParaRPr lang="en-US"/>
        </a:p>
      </dgm:t>
    </dgm:pt>
    <dgm:pt modelId="{5A2AAA69-D40B-482A-8B10-62B3D1FAB128}">
      <dgm:prSet/>
      <dgm:spPr/>
      <dgm:t>
        <a:bodyPr/>
        <a:lstStyle/>
        <a:p>
          <a:pPr rtl="0"/>
          <a:r>
            <a:rPr lang="vi-VN" dirty="0"/>
            <a:t>presupune exprimarea propriilor opinii, idei, sentimente într-o manieră deschisă și onestă, fără a ignora drepturile și nevoile celorlalți. </a:t>
          </a:r>
          <a:endParaRPr lang="ro-RO" dirty="0"/>
        </a:p>
      </dgm:t>
    </dgm:pt>
    <dgm:pt modelId="{757E50AA-D8F2-4D39-8415-588FFE7D4F37}" type="parTrans" cxnId="{E17BA94D-1056-4EB4-9DE2-CDA484E00451}">
      <dgm:prSet/>
      <dgm:spPr/>
      <dgm:t>
        <a:bodyPr/>
        <a:lstStyle/>
        <a:p>
          <a:endParaRPr lang="en-US"/>
        </a:p>
      </dgm:t>
    </dgm:pt>
    <dgm:pt modelId="{BF70DD61-542E-4890-8EBD-A60869C719F1}" type="sibTrans" cxnId="{E17BA94D-1056-4EB4-9DE2-CDA484E00451}">
      <dgm:prSet/>
      <dgm:spPr/>
      <dgm:t>
        <a:bodyPr/>
        <a:lstStyle/>
        <a:p>
          <a:endParaRPr lang="en-US"/>
        </a:p>
      </dgm:t>
    </dgm:pt>
    <dgm:pt modelId="{A675DBA3-7E16-4E51-9E10-4C43F998E6D5}">
      <dgm:prSet/>
      <dgm:spPr/>
      <dgm:t>
        <a:bodyPr/>
        <a:lstStyle/>
        <a:p>
          <a:pPr rtl="0"/>
          <a:r>
            <a:rPr lang="vi-VN" dirty="0"/>
            <a:t>Stilul asertiv are la bază </a:t>
          </a:r>
          <a:r>
            <a:rPr lang="vi-VN" b="1" dirty="0"/>
            <a:t>credințe pozitive</a:t>
          </a:r>
          <a:r>
            <a:rPr lang="vi-VN" dirty="0"/>
            <a:t> despre sine și despre ceilalți, promovând afirmarea drepturilor personale respectul față de drepturile celorlalți,</a:t>
          </a:r>
          <a:endParaRPr lang="en-US" dirty="0"/>
        </a:p>
      </dgm:t>
    </dgm:pt>
    <dgm:pt modelId="{7A43A0AC-9950-4A2B-937D-A1D6754B5963}" type="parTrans" cxnId="{D01CD3A8-B62A-4D9C-81F5-5A6CBC33D9AC}">
      <dgm:prSet/>
      <dgm:spPr/>
      <dgm:t>
        <a:bodyPr/>
        <a:lstStyle/>
        <a:p>
          <a:endParaRPr lang="en-US"/>
        </a:p>
      </dgm:t>
    </dgm:pt>
    <dgm:pt modelId="{F74FC3BC-B488-47F4-B75D-8B0208D738EF}" type="sibTrans" cxnId="{D01CD3A8-B62A-4D9C-81F5-5A6CBC33D9AC}">
      <dgm:prSet/>
      <dgm:spPr/>
      <dgm:t>
        <a:bodyPr/>
        <a:lstStyle/>
        <a:p>
          <a:endParaRPr lang="en-US"/>
        </a:p>
      </dgm:t>
    </dgm:pt>
    <dgm:pt modelId="{C291B702-E10D-46C8-97D0-20FB54D0833B}" type="pres">
      <dgm:prSet presAssocID="{31676D69-B27A-45F0-B8CE-850928E1B551}" presName="linear" presStyleCnt="0">
        <dgm:presLayoutVars>
          <dgm:animLvl val="lvl"/>
          <dgm:resizeHandles val="exact"/>
        </dgm:presLayoutVars>
      </dgm:prSet>
      <dgm:spPr/>
    </dgm:pt>
    <dgm:pt modelId="{19641A33-100F-4C49-A539-7DF091280B22}" type="pres">
      <dgm:prSet presAssocID="{194C952D-596E-477F-874A-4328D549FF1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E186E8CA-D899-4A80-A5E8-02DAF37C25FF}" type="pres">
      <dgm:prSet presAssocID="{F09BEE6D-E1D8-4398-BE55-FC9A19C9E891}" presName="spacer" presStyleCnt="0"/>
      <dgm:spPr/>
    </dgm:pt>
    <dgm:pt modelId="{53286B3B-C6AA-4317-8CC9-9003B8A47100}" type="pres">
      <dgm:prSet presAssocID="{779208B2-20FE-486A-921B-E4381048AAA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B22DF4C7-916D-4708-9862-2DE2B1C3C708}" type="pres">
      <dgm:prSet presAssocID="{CB8617E2-4B92-4FC4-AA8A-DAE8CC7EEC9D}" presName="spacer" presStyleCnt="0"/>
      <dgm:spPr/>
    </dgm:pt>
    <dgm:pt modelId="{6AD2306A-ACA7-4AD7-B86A-F6B9F8DBF61E}" type="pres">
      <dgm:prSet presAssocID="{5A2AAA69-D40B-482A-8B10-62B3D1FAB12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C9AD2BB9-D7C7-4A04-8F36-53B065B91204}" type="pres">
      <dgm:prSet presAssocID="{BF70DD61-542E-4890-8EBD-A60869C719F1}" presName="spacer" presStyleCnt="0"/>
      <dgm:spPr/>
    </dgm:pt>
    <dgm:pt modelId="{0D49A803-79DD-4515-9167-2C2F7C04EE5D}" type="pres">
      <dgm:prSet presAssocID="{A675DBA3-7E16-4E51-9E10-4C43F998E6D5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57224F22-A1B6-4965-AF42-252F1C326131}" type="presOf" srcId="{5A2AAA69-D40B-482A-8B10-62B3D1FAB128}" destId="{6AD2306A-ACA7-4AD7-B86A-F6B9F8DBF61E}" srcOrd="0" destOrd="0" presId="urn:microsoft.com/office/officeart/2005/8/layout/vList2"/>
    <dgm:cxn modelId="{F94B054D-87AE-465E-AAD5-91F10914B0E4}" type="presOf" srcId="{A675DBA3-7E16-4E51-9E10-4C43F998E6D5}" destId="{0D49A803-79DD-4515-9167-2C2F7C04EE5D}" srcOrd="0" destOrd="0" presId="urn:microsoft.com/office/officeart/2005/8/layout/vList2"/>
    <dgm:cxn modelId="{E17BA94D-1056-4EB4-9DE2-CDA484E00451}" srcId="{31676D69-B27A-45F0-B8CE-850928E1B551}" destId="{5A2AAA69-D40B-482A-8B10-62B3D1FAB128}" srcOrd="2" destOrd="0" parTransId="{757E50AA-D8F2-4D39-8415-588FFE7D4F37}" sibTransId="{BF70DD61-542E-4890-8EBD-A60869C719F1}"/>
    <dgm:cxn modelId="{3CFB7C4E-E13A-4A5E-84A2-F6BA16FFE54C}" type="presOf" srcId="{194C952D-596E-477F-874A-4328D549FF1B}" destId="{19641A33-100F-4C49-A539-7DF091280B22}" srcOrd="0" destOrd="0" presId="urn:microsoft.com/office/officeart/2005/8/layout/vList2"/>
    <dgm:cxn modelId="{ADBA6985-4705-4BC2-B530-F70DEB21E211}" type="presOf" srcId="{31676D69-B27A-45F0-B8CE-850928E1B551}" destId="{C291B702-E10D-46C8-97D0-20FB54D0833B}" srcOrd="0" destOrd="0" presId="urn:microsoft.com/office/officeart/2005/8/layout/vList2"/>
    <dgm:cxn modelId="{D01CD3A8-B62A-4D9C-81F5-5A6CBC33D9AC}" srcId="{31676D69-B27A-45F0-B8CE-850928E1B551}" destId="{A675DBA3-7E16-4E51-9E10-4C43F998E6D5}" srcOrd="3" destOrd="0" parTransId="{7A43A0AC-9950-4A2B-937D-A1D6754B5963}" sibTransId="{F74FC3BC-B488-47F4-B75D-8B0208D738EF}"/>
    <dgm:cxn modelId="{9D6B14BD-1DF3-40A1-8BDB-7BDFB71CEFFF}" srcId="{31676D69-B27A-45F0-B8CE-850928E1B551}" destId="{779208B2-20FE-486A-921B-E4381048AAA0}" srcOrd="1" destOrd="0" parTransId="{DFD09B36-9BDC-4D99-B182-BF48A4243155}" sibTransId="{CB8617E2-4B92-4FC4-AA8A-DAE8CC7EEC9D}"/>
    <dgm:cxn modelId="{6B5746BE-DBA1-4C4C-9DDB-A943EC41E0A3}" srcId="{31676D69-B27A-45F0-B8CE-850928E1B551}" destId="{194C952D-596E-477F-874A-4328D549FF1B}" srcOrd="0" destOrd="0" parTransId="{39DC837B-95C7-4D82-A9E0-64AE72786830}" sibTransId="{F09BEE6D-E1D8-4398-BE55-FC9A19C9E891}"/>
    <dgm:cxn modelId="{552A45E9-1099-4223-ACB8-FF22B7071CE9}" type="presOf" srcId="{779208B2-20FE-486A-921B-E4381048AAA0}" destId="{53286B3B-C6AA-4317-8CC9-9003B8A47100}" srcOrd="0" destOrd="0" presId="urn:microsoft.com/office/officeart/2005/8/layout/vList2"/>
    <dgm:cxn modelId="{0209D2CA-E53C-44DB-9DA7-6C78937270DA}" type="presParOf" srcId="{C291B702-E10D-46C8-97D0-20FB54D0833B}" destId="{19641A33-100F-4C49-A539-7DF091280B22}" srcOrd="0" destOrd="0" presId="urn:microsoft.com/office/officeart/2005/8/layout/vList2"/>
    <dgm:cxn modelId="{356F888E-10E0-4902-9AA4-85793FA19EC4}" type="presParOf" srcId="{C291B702-E10D-46C8-97D0-20FB54D0833B}" destId="{E186E8CA-D899-4A80-A5E8-02DAF37C25FF}" srcOrd="1" destOrd="0" presId="urn:microsoft.com/office/officeart/2005/8/layout/vList2"/>
    <dgm:cxn modelId="{6936650E-A7FA-429D-8DA5-3D14C041663E}" type="presParOf" srcId="{C291B702-E10D-46C8-97D0-20FB54D0833B}" destId="{53286B3B-C6AA-4317-8CC9-9003B8A47100}" srcOrd="2" destOrd="0" presId="urn:microsoft.com/office/officeart/2005/8/layout/vList2"/>
    <dgm:cxn modelId="{406896B7-3A60-4E83-8308-A961F65BCE76}" type="presParOf" srcId="{C291B702-E10D-46C8-97D0-20FB54D0833B}" destId="{B22DF4C7-916D-4708-9862-2DE2B1C3C708}" srcOrd="3" destOrd="0" presId="urn:microsoft.com/office/officeart/2005/8/layout/vList2"/>
    <dgm:cxn modelId="{766B156E-1F70-4F15-A497-1945D275FC71}" type="presParOf" srcId="{C291B702-E10D-46C8-97D0-20FB54D0833B}" destId="{6AD2306A-ACA7-4AD7-B86A-F6B9F8DBF61E}" srcOrd="4" destOrd="0" presId="urn:microsoft.com/office/officeart/2005/8/layout/vList2"/>
    <dgm:cxn modelId="{5BC864F7-6747-4C0A-9DC0-77BFEC177283}" type="presParOf" srcId="{C291B702-E10D-46C8-97D0-20FB54D0833B}" destId="{C9AD2BB9-D7C7-4A04-8F36-53B065B91204}" srcOrd="5" destOrd="0" presId="urn:microsoft.com/office/officeart/2005/8/layout/vList2"/>
    <dgm:cxn modelId="{B809C02F-AA33-45B8-A3B4-3EC5D527744E}" type="presParOf" srcId="{C291B702-E10D-46C8-97D0-20FB54D0833B}" destId="{0D49A803-79DD-4515-9167-2C2F7C04EE5D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84FD3CF-65EE-462B-96C9-1F401AE4216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394CCE-82FB-49A1-8CA5-99858AD72408}">
      <dgm:prSet custT="1"/>
      <dgm:spPr/>
      <dgm:t>
        <a:bodyPr/>
        <a:lstStyle/>
        <a:p>
          <a:pPr rtl="0"/>
          <a:r>
            <a:rPr lang="ro-RO" sz="2000" b="1" dirty="0">
              <a:latin typeface="Times New Roman" pitchFamily="18" charset="0"/>
              <a:cs typeface="Times New Roman" pitchFamily="18" charset="0"/>
            </a:rPr>
            <a:t>I. 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A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răspunde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nevoilor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6B194678-B1B6-41C2-AAB9-F9B2FA3BA5AA}" type="parTrans" cxnId="{73C4A7BB-6D73-4EDD-A5C7-12059D99A401}">
      <dgm:prSet/>
      <dgm:spPr/>
      <dgm:t>
        <a:bodyPr/>
        <a:lstStyle/>
        <a:p>
          <a:endParaRPr lang="en-US"/>
        </a:p>
      </dgm:t>
    </dgm:pt>
    <dgm:pt modelId="{913A360F-E2D9-470B-BDC8-5E07A120B5B6}" type="sibTrans" cxnId="{73C4A7BB-6D73-4EDD-A5C7-12059D99A401}">
      <dgm:prSet/>
      <dgm:spPr/>
      <dgm:t>
        <a:bodyPr/>
        <a:lstStyle/>
        <a:p>
          <a:endParaRPr lang="en-US"/>
        </a:p>
      </dgm:t>
    </dgm:pt>
    <dgm:pt modelId="{699B791F-84E7-4E83-8C79-7EE40EF70E3C}">
      <dgm:prSet custT="1"/>
      <dgm:spPr/>
      <dgm:t>
        <a:bodyPr/>
        <a:lstStyle/>
        <a:p>
          <a:pPr rtl="0"/>
          <a:r>
            <a:rPr lang="ro-RO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II. </a:t>
          </a:r>
          <a:r>
            <a:rPr lang="en-US" sz="2000" b="1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Comunitatea</a:t>
          </a:r>
          <a:r>
            <a:rPr lang="en-US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educativă</a:t>
          </a:r>
          <a:endParaRPr lang="ro-RO" sz="20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8C8B2B-ABF3-4509-9B30-09FE9AF73FFE}" type="parTrans" cxnId="{A4557A64-036C-411F-8EB8-C2BD0F2D554B}">
      <dgm:prSet/>
      <dgm:spPr/>
      <dgm:t>
        <a:bodyPr/>
        <a:lstStyle/>
        <a:p>
          <a:endParaRPr lang="en-US"/>
        </a:p>
      </dgm:t>
    </dgm:pt>
    <dgm:pt modelId="{CC468F99-2F60-40E2-8B6C-50B53AF10BEC}" type="sibTrans" cxnId="{A4557A64-036C-411F-8EB8-C2BD0F2D554B}">
      <dgm:prSet/>
      <dgm:spPr/>
      <dgm:t>
        <a:bodyPr/>
        <a:lstStyle/>
        <a:p>
          <a:endParaRPr lang="en-US"/>
        </a:p>
      </dgm:t>
    </dgm:pt>
    <dgm:pt modelId="{A2D22B09-633D-4BCC-8B97-B482862DD73C}">
      <dgm:prSet custT="1"/>
      <dgm:spPr/>
      <dgm:t>
        <a:bodyPr/>
        <a:lstStyle/>
        <a:p>
          <a:pPr rtl="0"/>
          <a:r>
            <a:rPr lang="ro-RO" sz="2000" b="1" dirty="0">
              <a:latin typeface="Times New Roman" pitchFamily="18" charset="0"/>
              <a:cs typeface="Times New Roman" pitchFamily="18" charset="0"/>
            </a:rPr>
            <a:t>III.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Susținerea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924098BC-9ADB-457E-AA67-49BF967F4084}" type="parTrans" cxnId="{6F47B1E3-2320-4B2B-B504-FF89797009DA}">
      <dgm:prSet/>
      <dgm:spPr/>
      <dgm:t>
        <a:bodyPr/>
        <a:lstStyle/>
        <a:p>
          <a:endParaRPr lang="en-US"/>
        </a:p>
      </dgm:t>
    </dgm:pt>
    <dgm:pt modelId="{AEABBB8C-D438-4EEA-9DF1-26C3493CD31B}" type="sibTrans" cxnId="{6F47B1E3-2320-4B2B-B504-FF89797009DA}">
      <dgm:prSet/>
      <dgm:spPr/>
      <dgm:t>
        <a:bodyPr/>
        <a:lstStyle/>
        <a:p>
          <a:endParaRPr lang="en-US"/>
        </a:p>
      </dgm:t>
    </dgm:pt>
    <dgm:pt modelId="{3AD63C79-E1BC-4037-B4B3-C4F4E9B684C4}">
      <dgm:prSet custT="1"/>
      <dgm:spPr/>
      <dgm:t>
        <a:bodyPr/>
        <a:lstStyle/>
        <a:p>
          <a:pPr rtl="0"/>
          <a:r>
            <a:rPr lang="ro-RO" sz="2000" b="1" dirty="0">
              <a:latin typeface="Times New Roman" pitchFamily="18" charset="0"/>
              <a:cs typeface="Times New Roman" pitchFamily="18" charset="0"/>
            </a:rPr>
            <a:t>IV.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Susținerea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fundamente</a:t>
          </a:r>
          <a:r>
            <a:rPr lang="ro-RO" sz="2000" b="1" dirty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lor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istorice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91C0B7BC-28E3-4F6B-8DE8-FE514B7688D8}" type="parTrans" cxnId="{45F08609-C29E-4175-B10F-3CD821D126F3}">
      <dgm:prSet/>
      <dgm:spPr/>
      <dgm:t>
        <a:bodyPr/>
        <a:lstStyle/>
        <a:p>
          <a:endParaRPr lang="en-US"/>
        </a:p>
      </dgm:t>
    </dgm:pt>
    <dgm:pt modelId="{BDECDF89-6B9D-4939-ADC7-08EC9B6157B8}" type="sibTrans" cxnId="{45F08609-C29E-4175-B10F-3CD821D126F3}">
      <dgm:prSet/>
      <dgm:spPr/>
      <dgm:t>
        <a:bodyPr/>
        <a:lstStyle/>
        <a:p>
          <a:endParaRPr lang="en-US"/>
        </a:p>
      </dgm:t>
    </dgm:pt>
    <dgm:pt modelId="{F67FC9A6-A911-4463-9F0D-CD9BA8C665C1}">
      <dgm:prSet custT="1"/>
      <dgm:spPr/>
      <dgm:t>
        <a:bodyPr/>
        <a:lstStyle/>
        <a:p>
          <a:pPr rtl="0"/>
          <a:r>
            <a:rPr lang="ro-RO" sz="2000" b="1" dirty="0">
              <a:latin typeface="Times New Roman" pitchFamily="18" charset="0"/>
              <a:cs typeface="Times New Roman" pitchFamily="18" charset="0"/>
            </a:rPr>
            <a:t>V.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Cultură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 de </a:t>
          </a:r>
          <a:r>
            <a:rPr lang="en-US" sz="2000" b="1" dirty="0" err="1">
              <a:latin typeface="Times New Roman" pitchFamily="18" charset="0"/>
              <a:cs typeface="Times New Roman" pitchFamily="18" charset="0"/>
            </a:rPr>
            <a:t>calitate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6F0E690E-06B0-4EC6-B017-B5B378ACA68C}" type="parTrans" cxnId="{C37D732E-08B5-4668-B347-0CAC554974F8}">
      <dgm:prSet/>
      <dgm:spPr/>
      <dgm:t>
        <a:bodyPr/>
        <a:lstStyle/>
        <a:p>
          <a:endParaRPr lang="en-US"/>
        </a:p>
      </dgm:t>
    </dgm:pt>
    <dgm:pt modelId="{BA0142B3-61C9-4FC6-8FA2-9C2E2288944A}" type="sibTrans" cxnId="{C37D732E-08B5-4668-B347-0CAC554974F8}">
      <dgm:prSet/>
      <dgm:spPr/>
      <dgm:t>
        <a:bodyPr/>
        <a:lstStyle/>
        <a:p>
          <a:endParaRPr lang="en-US"/>
        </a:p>
      </dgm:t>
    </dgm:pt>
    <dgm:pt modelId="{0B37BBC5-44BA-46AF-8B18-E9D4D260701E}">
      <dgm:prSet custT="1"/>
      <dgm:spPr/>
      <dgm:t>
        <a:bodyPr/>
        <a:lstStyle/>
        <a:p>
          <a:pPr rtl="0"/>
          <a:r>
            <a:rPr lang="ro-RO" sz="2000" b="1" dirty="0">
              <a:latin typeface="Times New Roman" pitchFamily="18" charset="0"/>
              <a:cs typeface="Times New Roman" pitchFamily="18" charset="0"/>
            </a:rPr>
            <a:t>VI. </a:t>
          </a:r>
          <a:r>
            <a:rPr lang="en-US" sz="2000" b="1" dirty="0">
              <a:latin typeface="Times New Roman" pitchFamily="18" charset="0"/>
              <a:cs typeface="Times New Roman" pitchFamily="18" charset="0"/>
            </a:rPr>
            <a:t>Management strategic</a:t>
          </a:r>
          <a:endParaRPr lang="en-US" sz="2000" dirty="0">
            <a:latin typeface="Times New Roman" pitchFamily="18" charset="0"/>
            <a:cs typeface="Times New Roman" pitchFamily="18" charset="0"/>
          </a:endParaRPr>
        </a:p>
      </dgm:t>
    </dgm:pt>
    <dgm:pt modelId="{567FA6C3-185B-447C-855B-924A2485FB6C}" type="parTrans" cxnId="{B8D08E06-DF63-4FD2-A879-C503756F9AF7}">
      <dgm:prSet/>
      <dgm:spPr/>
      <dgm:t>
        <a:bodyPr/>
        <a:lstStyle/>
        <a:p>
          <a:endParaRPr lang="en-US"/>
        </a:p>
      </dgm:t>
    </dgm:pt>
    <dgm:pt modelId="{247E2125-0BEA-4DDB-B5AD-ABFFEFF7CBF3}" type="sibTrans" cxnId="{B8D08E06-DF63-4FD2-A879-C503756F9AF7}">
      <dgm:prSet/>
      <dgm:spPr/>
      <dgm:t>
        <a:bodyPr/>
        <a:lstStyle/>
        <a:p>
          <a:endParaRPr lang="en-US"/>
        </a:p>
      </dgm:t>
    </dgm:pt>
    <dgm:pt modelId="{E38118AA-9E0F-4143-99A6-1C83B94896A4}" type="pres">
      <dgm:prSet presAssocID="{E84FD3CF-65EE-462B-96C9-1F401AE42161}" presName="cycle" presStyleCnt="0">
        <dgm:presLayoutVars>
          <dgm:dir/>
          <dgm:resizeHandles val="exact"/>
        </dgm:presLayoutVars>
      </dgm:prSet>
      <dgm:spPr/>
    </dgm:pt>
    <dgm:pt modelId="{6D8E38D1-6B90-4111-A77F-0D36530FEEB7}" type="pres">
      <dgm:prSet presAssocID="{97394CCE-82FB-49A1-8CA5-99858AD72408}" presName="node" presStyleLbl="node1" presStyleIdx="0" presStyleCnt="6" custScaleX="139770" custScaleY="143404" custRadScaleRad="86931" custRadScaleInc="-11">
        <dgm:presLayoutVars>
          <dgm:bulletEnabled val="1"/>
        </dgm:presLayoutVars>
      </dgm:prSet>
      <dgm:spPr/>
    </dgm:pt>
    <dgm:pt modelId="{0013B9C6-881F-4E89-A06F-C04B0288F773}" type="pres">
      <dgm:prSet presAssocID="{913A360F-E2D9-470B-BDC8-5E07A120B5B6}" presName="sibTrans" presStyleLbl="sibTrans2D1" presStyleIdx="0" presStyleCnt="6"/>
      <dgm:spPr/>
    </dgm:pt>
    <dgm:pt modelId="{88B3C50F-0D11-4A36-9726-1FBD5B56DF46}" type="pres">
      <dgm:prSet presAssocID="{913A360F-E2D9-470B-BDC8-5E07A120B5B6}" presName="connectorText" presStyleLbl="sibTrans2D1" presStyleIdx="0" presStyleCnt="6"/>
      <dgm:spPr/>
    </dgm:pt>
    <dgm:pt modelId="{DB771704-9B3B-4B1A-B028-5D30E7B0DDB8}" type="pres">
      <dgm:prSet presAssocID="{699B791F-84E7-4E83-8C79-7EE40EF70E3C}" presName="node" presStyleLbl="node1" presStyleIdx="1" presStyleCnt="6" custScaleX="155066" custScaleY="151594" custRadScaleRad="122677" custRadScaleInc="29530">
        <dgm:presLayoutVars>
          <dgm:bulletEnabled val="1"/>
        </dgm:presLayoutVars>
      </dgm:prSet>
      <dgm:spPr/>
    </dgm:pt>
    <dgm:pt modelId="{54FCDEAC-3E0B-402C-AD19-6AC70696703A}" type="pres">
      <dgm:prSet presAssocID="{CC468F99-2F60-40E2-8B6C-50B53AF10BEC}" presName="sibTrans" presStyleLbl="sibTrans2D1" presStyleIdx="1" presStyleCnt="6"/>
      <dgm:spPr/>
    </dgm:pt>
    <dgm:pt modelId="{5399B279-00BE-425E-B763-12D5533F6071}" type="pres">
      <dgm:prSet presAssocID="{CC468F99-2F60-40E2-8B6C-50B53AF10BEC}" presName="connectorText" presStyleLbl="sibTrans2D1" presStyleIdx="1" presStyleCnt="6"/>
      <dgm:spPr/>
    </dgm:pt>
    <dgm:pt modelId="{D1960A39-211B-4B1D-9FAC-99C1DD2DB866}" type="pres">
      <dgm:prSet presAssocID="{A2D22B09-633D-4BCC-8B97-B482862DD73C}" presName="node" presStyleLbl="node1" presStyleIdx="2" presStyleCnt="6" custScaleX="150832" custScaleY="147843" custRadScaleRad="151208" custRadScaleInc="-8465">
        <dgm:presLayoutVars>
          <dgm:bulletEnabled val="1"/>
        </dgm:presLayoutVars>
      </dgm:prSet>
      <dgm:spPr/>
    </dgm:pt>
    <dgm:pt modelId="{75A5289D-FC38-4A5F-BE5B-298D50309F77}" type="pres">
      <dgm:prSet presAssocID="{AEABBB8C-D438-4EEA-9DF1-26C3493CD31B}" presName="sibTrans" presStyleLbl="sibTrans2D1" presStyleIdx="2" presStyleCnt="6"/>
      <dgm:spPr/>
    </dgm:pt>
    <dgm:pt modelId="{D0F44940-460C-443B-BB11-9F31DEFAC25D}" type="pres">
      <dgm:prSet presAssocID="{AEABBB8C-D438-4EEA-9DF1-26C3493CD31B}" presName="connectorText" presStyleLbl="sibTrans2D1" presStyleIdx="2" presStyleCnt="6"/>
      <dgm:spPr/>
    </dgm:pt>
    <dgm:pt modelId="{31B752E0-A158-43EB-B77D-D0794AE6BD48}" type="pres">
      <dgm:prSet presAssocID="{3AD63C79-E1BC-4037-B4B3-C4F4E9B684C4}" presName="node" presStyleLbl="node1" presStyleIdx="3" presStyleCnt="6" custScaleX="156715" custScaleY="156552" custRadScaleRad="93855" custRadScaleInc="-7178">
        <dgm:presLayoutVars>
          <dgm:bulletEnabled val="1"/>
        </dgm:presLayoutVars>
      </dgm:prSet>
      <dgm:spPr/>
    </dgm:pt>
    <dgm:pt modelId="{C9DAD855-A8B1-4E1A-AFD3-87A0EB787897}" type="pres">
      <dgm:prSet presAssocID="{BDECDF89-6B9D-4939-ADC7-08EC9B6157B8}" presName="sibTrans" presStyleLbl="sibTrans2D1" presStyleIdx="3" presStyleCnt="6"/>
      <dgm:spPr/>
    </dgm:pt>
    <dgm:pt modelId="{BE0AEAEC-9150-4C17-998B-394130E08720}" type="pres">
      <dgm:prSet presAssocID="{BDECDF89-6B9D-4939-ADC7-08EC9B6157B8}" presName="connectorText" presStyleLbl="sibTrans2D1" presStyleIdx="3" presStyleCnt="6"/>
      <dgm:spPr/>
    </dgm:pt>
    <dgm:pt modelId="{CB939871-A258-4F65-9385-33F1C10BC0F7}" type="pres">
      <dgm:prSet presAssocID="{F67FC9A6-A911-4463-9F0D-CD9BA8C665C1}" presName="node" presStyleLbl="node1" presStyleIdx="4" presStyleCnt="6" custScaleX="133903" custScaleY="133763" custRadScaleRad="133731" custRadScaleInc="-2814">
        <dgm:presLayoutVars>
          <dgm:bulletEnabled val="1"/>
        </dgm:presLayoutVars>
      </dgm:prSet>
      <dgm:spPr/>
    </dgm:pt>
    <dgm:pt modelId="{19951D2B-49DD-4D32-82B3-E6833733332F}" type="pres">
      <dgm:prSet presAssocID="{BA0142B3-61C9-4FC6-8FA2-9C2E2288944A}" presName="sibTrans" presStyleLbl="sibTrans2D1" presStyleIdx="4" presStyleCnt="6"/>
      <dgm:spPr/>
    </dgm:pt>
    <dgm:pt modelId="{2D25A848-D792-4BD9-9168-4A80F4D1CF06}" type="pres">
      <dgm:prSet presAssocID="{BA0142B3-61C9-4FC6-8FA2-9C2E2288944A}" presName="connectorText" presStyleLbl="sibTrans2D1" presStyleIdx="4" presStyleCnt="6"/>
      <dgm:spPr/>
    </dgm:pt>
    <dgm:pt modelId="{B6BA2B3B-9622-4120-9803-0E8F4DEA4007}" type="pres">
      <dgm:prSet presAssocID="{0B37BBC5-44BA-46AF-8B18-E9D4D260701E}" presName="node" presStyleLbl="node1" presStyleIdx="5" presStyleCnt="6" custScaleX="155076" custScaleY="141529" custRadScaleRad="129596" custRadScaleInc="-33731">
        <dgm:presLayoutVars>
          <dgm:bulletEnabled val="1"/>
        </dgm:presLayoutVars>
      </dgm:prSet>
      <dgm:spPr/>
    </dgm:pt>
    <dgm:pt modelId="{D07D6EC4-D698-4E1B-A3F8-23E331D8FFF5}" type="pres">
      <dgm:prSet presAssocID="{247E2125-0BEA-4DDB-B5AD-ABFFEFF7CBF3}" presName="sibTrans" presStyleLbl="sibTrans2D1" presStyleIdx="5" presStyleCnt="6"/>
      <dgm:spPr/>
    </dgm:pt>
    <dgm:pt modelId="{841EA454-8D04-4874-87AA-CA295879A56D}" type="pres">
      <dgm:prSet presAssocID="{247E2125-0BEA-4DDB-B5AD-ABFFEFF7CBF3}" presName="connectorText" presStyleLbl="sibTrans2D1" presStyleIdx="5" presStyleCnt="6"/>
      <dgm:spPr/>
    </dgm:pt>
  </dgm:ptLst>
  <dgm:cxnLst>
    <dgm:cxn modelId="{B8D08E06-DF63-4FD2-A879-C503756F9AF7}" srcId="{E84FD3CF-65EE-462B-96C9-1F401AE42161}" destId="{0B37BBC5-44BA-46AF-8B18-E9D4D260701E}" srcOrd="5" destOrd="0" parTransId="{567FA6C3-185B-447C-855B-924A2485FB6C}" sibTransId="{247E2125-0BEA-4DDB-B5AD-ABFFEFF7CBF3}"/>
    <dgm:cxn modelId="{45F08609-C29E-4175-B10F-3CD821D126F3}" srcId="{E84FD3CF-65EE-462B-96C9-1F401AE42161}" destId="{3AD63C79-E1BC-4037-B4B3-C4F4E9B684C4}" srcOrd="3" destOrd="0" parTransId="{91C0B7BC-28E3-4F6B-8DE8-FE514B7688D8}" sibTransId="{BDECDF89-6B9D-4939-ADC7-08EC9B6157B8}"/>
    <dgm:cxn modelId="{CEFE8D21-71B5-427E-9EC6-0434280530BA}" type="presOf" srcId="{913A360F-E2D9-470B-BDC8-5E07A120B5B6}" destId="{0013B9C6-881F-4E89-A06F-C04B0288F773}" srcOrd="0" destOrd="0" presId="urn:microsoft.com/office/officeart/2005/8/layout/cycle2"/>
    <dgm:cxn modelId="{C37D732E-08B5-4668-B347-0CAC554974F8}" srcId="{E84FD3CF-65EE-462B-96C9-1F401AE42161}" destId="{F67FC9A6-A911-4463-9F0D-CD9BA8C665C1}" srcOrd="4" destOrd="0" parTransId="{6F0E690E-06B0-4EC6-B017-B5B378ACA68C}" sibTransId="{BA0142B3-61C9-4FC6-8FA2-9C2E2288944A}"/>
    <dgm:cxn modelId="{A4557A64-036C-411F-8EB8-C2BD0F2D554B}" srcId="{E84FD3CF-65EE-462B-96C9-1F401AE42161}" destId="{699B791F-84E7-4E83-8C79-7EE40EF70E3C}" srcOrd="1" destOrd="0" parTransId="{368C8B2B-ABF3-4509-9B30-09FE9AF73FFE}" sibTransId="{CC468F99-2F60-40E2-8B6C-50B53AF10BEC}"/>
    <dgm:cxn modelId="{9F5EF147-8B10-4719-BA01-76656480976D}" type="presOf" srcId="{699B791F-84E7-4E83-8C79-7EE40EF70E3C}" destId="{DB771704-9B3B-4B1A-B028-5D30E7B0DDB8}" srcOrd="0" destOrd="0" presId="urn:microsoft.com/office/officeart/2005/8/layout/cycle2"/>
    <dgm:cxn modelId="{B0F8E668-A4D9-4377-B66F-718511498B41}" type="presOf" srcId="{BA0142B3-61C9-4FC6-8FA2-9C2E2288944A}" destId="{19951D2B-49DD-4D32-82B3-E6833733332F}" srcOrd="0" destOrd="0" presId="urn:microsoft.com/office/officeart/2005/8/layout/cycle2"/>
    <dgm:cxn modelId="{E82C896E-913B-455E-90D3-0B588DD77E15}" type="presOf" srcId="{AEABBB8C-D438-4EEA-9DF1-26C3493CD31B}" destId="{75A5289D-FC38-4A5F-BE5B-298D50309F77}" srcOrd="0" destOrd="0" presId="urn:microsoft.com/office/officeart/2005/8/layout/cycle2"/>
    <dgm:cxn modelId="{1A931C4F-5A2B-4D40-A1F6-393CA8BCB468}" type="presOf" srcId="{247E2125-0BEA-4DDB-B5AD-ABFFEFF7CBF3}" destId="{841EA454-8D04-4874-87AA-CA295879A56D}" srcOrd="1" destOrd="0" presId="urn:microsoft.com/office/officeart/2005/8/layout/cycle2"/>
    <dgm:cxn modelId="{C2178372-0D8D-48BC-AD75-9FCF913B1CAC}" type="presOf" srcId="{F67FC9A6-A911-4463-9F0D-CD9BA8C665C1}" destId="{CB939871-A258-4F65-9385-33F1C10BC0F7}" srcOrd="0" destOrd="0" presId="urn:microsoft.com/office/officeart/2005/8/layout/cycle2"/>
    <dgm:cxn modelId="{857A5654-BCC3-498E-BC04-FFED2664A2F3}" type="presOf" srcId="{BDECDF89-6B9D-4939-ADC7-08EC9B6157B8}" destId="{C9DAD855-A8B1-4E1A-AFD3-87A0EB787897}" srcOrd="0" destOrd="0" presId="urn:microsoft.com/office/officeart/2005/8/layout/cycle2"/>
    <dgm:cxn modelId="{F86B4955-105B-44D6-8AF0-B28DA68930DA}" type="presOf" srcId="{AEABBB8C-D438-4EEA-9DF1-26C3493CD31B}" destId="{D0F44940-460C-443B-BB11-9F31DEFAC25D}" srcOrd="1" destOrd="0" presId="urn:microsoft.com/office/officeart/2005/8/layout/cycle2"/>
    <dgm:cxn modelId="{95BB3A87-3314-439C-93A4-69AF2028A171}" type="presOf" srcId="{CC468F99-2F60-40E2-8B6C-50B53AF10BEC}" destId="{5399B279-00BE-425E-B763-12D5533F6071}" srcOrd="1" destOrd="0" presId="urn:microsoft.com/office/officeart/2005/8/layout/cycle2"/>
    <dgm:cxn modelId="{C8884E90-77D8-48B9-B7D6-2DB7A987AC4E}" type="presOf" srcId="{E84FD3CF-65EE-462B-96C9-1F401AE42161}" destId="{E38118AA-9E0F-4143-99A6-1C83B94896A4}" srcOrd="0" destOrd="0" presId="urn:microsoft.com/office/officeart/2005/8/layout/cycle2"/>
    <dgm:cxn modelId="{F4C0819D-71A7-466D-8B58-F24F1D62DE8A}" type="presOf" srcId="{247E2125-0BEA-4DDB-B5AD-ABFFEFF7CBF3}" destId="{D07D6EC4-D698-4E1B-A3F8-23E331D8FFF5}" srcOrd="0" destOrd="0" presId="urn:microsoft.com/office/officeart/2005/8/layout/cycle2"/>
    <dgm:cxn modelId="{144EC9A2-F68F-44E4-8246-F227E3D26993}" type="presOf" srcId="{A2D22B09-633D-4BCC-8B97-B482862DD73C}" destId="{D1960A39-211B-4B1D-9FAC-99C1DD2DB866}" srcOrd="0" destOrd="0" presId="urn:microsoft.com/office/officeart/2005/8/layout/cycle2"/>
    <dgm:cxn modelId="{6ABE68B4-8981-439D-ACD4-A7E4C1AB1668}" type="presOf" srcId="{97394CCE-82FB-49A1-8CA5-99858AD72408}" destId="{6D8E38D1-6B90-4111-A77F-0D36530FEEB7}" srcOrd="0" destOrd="0" presId="urn:microsoft.com/office/officeart/2005/8/layout/cycle2"/>
    <dgm:cxn modelId="{C5D469B9-5DA6-416E-A77D-8E0BC656E2D8}" type="presOf" srcId="{0B37BBC5-44BA-46AF-8B18-E9D4D260701E}" destId="{B6BA2B3B-9622-4120-9803-0E8F4DEA4007}" srcOrd="0" destOrd="0" presId="urn:microsoft.com/office/officeart/2005/8/layout/cycle2"/>
    <dgm:cxn modelId="{73C4A7BB-6D73-4EDD-A5C7-12059D99A401}" srcId="{E84FD3CF-65EE-462B-96C9-1F401AE42161}" destId="{97394CCE-82FB-49A1-8CA5-99858AD72408}" srcOrd="0" destOrd="0" parTransId="{6B194678-B1B6-41C2-AAB9-F9B2FA3BA5AA}" sibTransId="{913A360F-E2D9-470B-BDC8-5E07A120B5B6}"/>
    <dgm:cxn modelId="{C34743D6-7368-476A-A75A-B904D571F588}" type="presOf" srcId="{913A360F-E2D9-470B-BDC8-5E07A120B5B6}" destId="{88B3C50F-0D11-4A36-9726-1FBD5B56DF46}" srcOrd="1" destOrd="0" presId="urn:microsoft.com/office/officeart/2005/8/layout/cycle2"/>
    <dgm:cxn modelId="{4F4DA9D9-6BB0-49AC-8315-DF866047C286}" type="presOf" srcId="{BA0142B3-61C9-4FC6-8FA2-9C2E2288944A}" destId="{2D25A848-D792-4BD9-9168-4A80F4D1CF06}" srcOrd="1" destOrd="0" presId="urn:microsoft.com/office/officeart/2005/8/layout/cycle2"/>
    <dgm:cxn modelId="{6F47B1E3-2320-4B2B-B504-FF89797009DA}" srcId="{E84FD3CF-65EE-462B-96C9-1F401AE42161}" destId="{A2D22B09-633D-4BCC-8B97-B482862DD73C}" srcOrd="2" destOrd="0" parTransId="{924098BC-9ADB-457E-AA67-49BF967F4084}" sibTransId="{AEABBB8C-D438-4EEA-9DF1-26C3493CD31B}"/>
    <dgm:cxn modelId="{05D638E6-4C0C-4871-89AF-339BC8E2FBD0}" type="presOf" srcId="{3AD63C79-E1BC-4037-B4B3-C4F4E9B684C4}" destId="{31B752E0-A158-43EB-B77D-D0794AE6BD48}" srcOrd="0" destOrd="0" presId="urn:microsoft.com/office/officeart/2005/8/layout/cycle2"/>
    <dgm:cxn modelId="{6DA74DE6-9EB6-4690-9E0F-86EA38BD88C0}" type="presOf" srcId="{CC468F99-2F60-40E2-8B6C-50B53AF10BEC}" destId="{54FCDEAC-3E0B-402C-AD19-6AC70696703A}" srcOrd="0" destOrd="0" presId="urn:microsoft.com/office/officeart/2005/8/layout/cycle2"/>
    <dgm:cxn modelId="{EDB2D5EB-3733-413C-9D34-5F382F5A2022}" type="presOf" srcId="{BDECDF89-6B9D-4939-ADC7-08EC9B6157B8}" destId="{BE0AEAEC-9150-4C17-998B-394130E08720}" srcOrd="1" destOrd="0" presId="urn:microsoft.com/office/officeart/2005/8/layout/cycle2"/>
    <dgm:cxn modelId="{73F9B144-9B39-468F-AE6D-A2C43A5BAE8E}" type="presParOf" srcId="{E38118AA-9E0F-4143-99A6-1C83B94896A4}" destId="{6D8E38D1-6B90-4111-A77F-0D36530FEEB7}" srcOrd="0" destOrd="0" presId="urn:microsoft.com/office/officeart/2005/8/layout/cycle2"/>
    <dgm:cxn modelId="{CD37B381-432D-4D36-A2D0-54E1F60EDFF0}" type="presParOf" srcId="{E38118AA-9E0F-4143-99A6-1C83B94896A4}" destId="{0013B9C6-881F-4E89-A06F-C04B0288F773}" srcOrd="1" destOrd="0" presId="urn:microsoft.com/office/officeart/2005/8/layout/cycle2"/>
    <dgm:cxn modelId="{26841DE1-6BFC-4AA8-890B-C3AA80A9ED0C}" type="presParOf" srcId="{0013B9C6-881F-4E89-A06F-C04B0288F773}" destId="{88B3C50F-0D11-4A36-9726-1FBD5B56DF46}" srcOrd="0" destOrd="0" presId="urn:microsoft.com/office/officeart/2005/8/layout/cycle2"/>
    <dgm:cxn modelId="{E568C703-D905-44F6-8B36-BF72DDEF5B37}" type="presParOf" srcId="{E38118AA-9E0F-4143-99A6-1C83B94896A4}" destId="{DB771704-9B3B-4B1A-B028-5D30E7B0DDB8}" srcOrd="2" destOrd="0" presId="urn:microsoft.com/office/officeart/2005/8/layout/cycle2"/>
    <dgm:cxn modelId="{BACD231E-6273-4610-898B-CF8308F6846B}" type="presParOf" srcId="{E38118AA-9E0F-4143-99A6-1C83B94896A4}" destId="{54FCDEAC-3E0B-402C-AD19-6AC70696703A}" srcOrd="3" destOrd="0" presId="urn:microsoft.com/office/officeart/2005/8/layout/cycle2"/>
    <dgm:cxn modelId="{91DA54BD-45F4-4698-ADC5-FF0C3081BC13}" type="presParOf" srcId="{54FCDEAC-3E0B-402C-AD19-6AC70696703A}" destId="{5399B279-00BE-425E-B763-12D5533F6071}" srcOrd="0" destOrd="0" presId="urn:microsoft.com/office/officeart/2005/8/layout/cycle2"/>
    <dgm:cxn modelId="{7083D4A5-61B2-48F6-B7BE-F2138604BC0F}" type="presParOf" srcId="{E38118AA-9E0F-4143-99A6-1C83B94896A4}" destId="{D1960A39-211B-4B1D-9FAC-99C1DD2DB866}" srcOrd="4" destOrd="0" presId="urn:microsoft.com/office/officeart/2005/8/layout/cycle2"/>
    <dgm:cxn modelId="{6A9A6D3F-04B9-4EF6-968B-641D7F6EA82D}" type="presParOf" srcId="{E38118AA-9E0F-4143-99A6-1C83B94896A4}" destId="{75A5289D-FC38-4A5F-BE5B-298D50309F77}" srcOrd="5" destOrd="0" presId="urn:microsoft.com/office/officeart/2005/8/layout/cycle2"/>
    <dgm:cxn modelId="{53762B58-F575-4583-B641-90DB226E035E}" type="presParOf" srcId="{75A5289D-FC38-4A5F-BE5B-298D50309F77}" destId="{D0F44940-460C-443B-BB11-9F31DEFAC25D}" srcOrd="0" destOrd="0" presId="urn:microsoft.com/office/officeart/2005/8/layout/cycle2"/>
    <dgm:cxn modelId="{BDDAA8B7-9A14-443C-ADD9-2CBFB3E75292}" type="presParOf" srcId="{E38118AA-9E0F-4143-99A6-1C83B94896A4}" destId="{31B752E0-A158-43EB-B77D-D0794AE6BD48}" srcOrd="6" destOrd="0" presId="urn:microsoft.com/office/officeart/2005/8/layout/cycle2"/>
    <dgm:cxn modelId="{AE506685-BF59-47B3-A04D-4D13FD07CEDF}" type="presParOf" srcId="{E38118AA-9E0F-4143-99A6-1C83B94896A4}" destId="{C9DAD855-A8B1-4E1A-AFD3-87A0EB787897}" srcOrd="7" destOrd="0" presId="urn:microsoft.com/office/officeart/2005/8/layout/cycle2"/>
    <dgm:cxn modelId="{65AE8E02-A0C9-4B30-AD3E-5FB3CFB61A49}" type="presParOf" srcId="{C9DAD855-A8B1-4E1A-AFD3-87A0EB787897}" destId="{BE0AEAEC-9150-4C17-998B-394130E08720}" srcOrd="0" destOrd="0" presId="urn:microsoft.com/office/officeart/2005/8/layout/cycle2"/>
    <dgm:cxn modelId="{5376F468-CB9D-4698-AD93-9733FB75F46E}" type="presParOf" srcId="{E38118AA-9E0F-4143-99A6-1C83B94896A4}" destId="{CB939871-A258-4F65-9385-33F1C10BC0F7}" srcOrd="8" destOrd="0" presId="urn:microsoft.com/office/officeart/2005/8/layout/cycle2"/>
    <dgm:cxn modelId="{F207840C-2004-4113-B5AE-4AEB0DCB64CA}" type="presParOf" srcId="{E38118AA-9E0F-4143-99A6-1C83B94896A4}" destId="{19951D2B-49DD-4D32-82B3-E6833733332F}" srcOrd="9" destOrd="0" presId="urn:microsoft.com/office/officeart/2005/8/layout/cycle2"/>
    <dgm:cxn modelId="{FBAE4FF8-4D04-407B-B5BF-4EDBCF725B97}" type="presParOf" srcId="{19951D2B-49DD-4D32-82B3-E6833733332F}" destId="{2D25A848-D792-4BD9-9168-4A80F4D1CF06}" srcOrd="0" destOrd="0" presId="urn:microsoft.com/office/officeart/2005/8/layout/cycle2"/>
    <dgm:cxn modelId="{DC62EC1E-BB31-48F5-AF10-3E8C53E77BD7}" type="presParOf" srcId="{E38118AA-9E0F-4143-99A6-1C83B94896A4}" destId="{B6BA2B3B-9622-4120-9803-0E8F4DEA4007}" srcOrd="10" destOrd="0" presId="urn:microsoft.com/office/officeart/2005/8/layout/cycle2"/>
    <dgm:cxn modelId="{70905CD4-17F3-4AB0-A5FF-84E6638D13C3}" type="presParOf" srcId="{E38118AA-9E0F-4143-99A6-1C83B94896A4}" destId="{D07D6EC4-D698-4E1B-A3F8-23E331D8FFF5}" srcOrd="11" destOrd="0" presId="urn:microsoft.com/office/officeart/2005/8/layout/cycle2"/>
    <dgm:cxn modelId="{BB1E0F94-1AA7-4B44-9A12-9D021489E8F5}" type="presParOf" srcId="{D07D6EC4-D698-4E1B-A3F8-23E331D8FFF5}" destId="{841EA454-8D04-4874-87AA-CA295879A56D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D8B7B-B11E-43C1-84CC-C595A909F6E5}">
      <dsp:nvSpPr>
        <dsp:cNvPr id="0" name=""/>
        <dsp:cNvSpPr/>
      </dsp:nvSpPr>
      <dsp:spPr>
        <a:xfrm>
          <a:off x="3189339" y="-71437"/>
          <a:ext cx="2255660" cy="22209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/>
            <a:t>Comunicarea este procesul împărtășirii cu o altă persoană sau cu alte persoane a</a:t>
          </a:r>
          <a:endParaRPr lang="en-US" sz="2000" b="1" kern="1200" dirty="0"/>
        </a:p>
      </dsp:txBody>
      <dsp:txXfrm>
        <a:off x="3519673" y="253807"/>
        <a:ext cx="1594992" cy="1570416"/>
      </dsp:txXfrm>
    </dsp:sp>
    <dsp:sp modelId="{0F54CE22-CB5F-45DA-88EC-8E2C1F18D72F}">
      <dsp:nvSpPr>
        <dsp:cNvPr id="0" name=""/>
        <dsp:cNvSpPr/>
      </dsp:nvSpPr>
      <dsp:spPr>
        <a:xfrm rot="909702">
          <a:off x="5513448" y="1171398"/>
          <a:ext cx="284102" cy="460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5514931" y="1252361"/>
        <a:ext cx="198871" cy="276326"/>
      </dsp:txXfrm>
    </dsp:sp>
    <dsp:sp modelId="{DF8A590A-4F8E-42CF-86B3-864B808B028E}">
      <dsp:nvSpPr>
        <dsp:cNvPr id="0" name=""/>
        <dsp:cNvSpPr/>
      </dsp:nvSpPr>
      <dsp:spPr>
        <a:xfrm>
          <a:off x="5822161" y="1071565"/>
          <a:ext cx="2266044" cy="1364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/>
            <a:t>cunoștințelor,</a:t>
          </a:r>
          <a:endParaRPr lang="en-US" sz="2000" b="1" kern="1200" dirty="0"/>
        </a:p>
      </dsp:txBody>
      <dsp:txXfrm>
        <a:off x="6154015" y="1271403"/>
        <a:ext cx="1602336" cy="964901"/>
      </dsp:txXfrm>
    </dsp:sp>
    <dsp:sp modelId="{C797C3DA-FEB2-428A-B739-77B134E71447}">
      <dsp:nvSpPr>
        <dsp:cNvPr id="0" name=""/>
        <dsp:cNvSpPr/>
      </dsp:nvSpPr>
      <dsp:spPr>
        <a:xfrm rot="4928823">
          <a:off x="6891833" y="2583405"/>
          <a:ext cx="419051" cy="460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6946102" y="2613246"/>
        <a:ext cx="293336" cy="276326"/>
      </dsp:txXfrm>
    </dsp:sp>
    <dsp:sp modelId="{6CF313EC-6291-466C-B8E8-049ABCF49D82}">
      <dsp:nvSpPr>
        <dsp:cNvPr id="0" name=""/>
        <dsp:cNvSpPr/>
      </dsp:nvSpPr>
      <dsp:spPr>
        <a:xfrm>
          <a:off x="6118217" y="3214708"/>
          <a:ext cx="2265116" cy="1364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/>
            <a:t>intereselor</a:t>
          </a:r>
          <a:endParaRPr lang="en-US" sz="2000" b="1" kern="1200" dirty="0"/>
        </a:p>
      </dsp:txBody>
      <dsp:txXfrm>
        <a:off x="6449936" y="3414546"/>
        <a:ext cx="1601678" cy="964901"/>
      </dsp:txXfrm>
    </dsp:sp>
    <dsp:sp modelId="{FAA95234-0C22-49D3-BCC1-95BEF81C63D9}">
      <dsp:nvSpPr>
        <dsp:cNvPr id="0" name=""/>
        <dsp:cNvSpPr/>
      </dsp:nvSpPr>
      <dsp:spPr>
        <a:xfrm rot="8569432">
          <a:off x="6183309" y="4364282"/>
          <a:ext cx="295344" cy="460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6262909" y="4429621"/>
        <a:ext cx="206741" cy="276326"/>
      </dsp:txXfrm>
    </dsp:sp>
    <dsp:sp modelId="{B07048A8-E9D8-4BB2-BA8C-358BB337BDCF}">
      <dsp:nvSpPr>
        <dsp:cNvPr id="0" name=""/>
        <dsp:cNvSpPr/>
      </dsp:nvSpPr>
      <dsp:spPr>
        <a:xfrm>
          <a:off x="4546590" y="4572041"/>
          <a:ext cx="1828833" cy="1364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/>
            <a:t>opiniilor</a:t>
          </a:r>
          <a:endParaRPr lang="en-US" sz="2000" b="1" kern="1200"/>
        </a:p>
      </dsp:txBody>
      <dsp:txXfrm>
        <a:off x="4814416" y="4771879"/>
        <a:ext cx="1293181" cy="964901"/>
      </dsp:txXfrm>
    </dsp:sp>
    <dsp:sp modelId="{1AEA84F6-C1A1-4F4B-A553-C06CC6D41B97}">
      <dsp:nvSpPr>
        <dsp:cNvPr id="0" name=""/>
        <dsp:cNvSpPr/>
      </dsp:nvSpPr>
      <dsp:spPr>
        <a:xfrm rot="10899554">
          <a:off x="4128023" y="4989737"/>
          <a:ext cx="296354" cy="460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4216910" y="5083133"/>
        <a:ext cx="207448" cy="276326"/>
      </dsp:txXfrm>
    </dsp:sp>
    <dsp:sp modelId="{1317C52C-FB16-45E9-9465-0C7182BDDA58}">
      <dsp:nvSpPr>
        <dsp:cNvPr id="0" name=""/>
        <dsp:cNvSpPr/>
      </dsp:nvSpPr>
      <dsp:spPr>
        <a:xfrm>
          <a:off x="2000258" y="4500600"/>
          <a:ext cx="1988980" cy="1364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/>
            <a:t>atitudinilor</a:t>
          </a:r>
          <a:endParaRPr lang="en-US" sz="2000" b="1" kern="1200"/>
        </a:p>
      </dsp:txBody>
      <dsp:txXfrm>
        <a:off x="2291537" y="4700438"/>
        <a:ext cx="1406422" cy="964901"/>
      </dsp:txXfrm>
    </dsp:sp>
    <dsp:sp modelId="{B7565B90-7F30-4A97-A432-6AE6AA39AEDC}">
      <dsp:nvSpPr>
        <dsp:cNvPr id="0" name=""/>
        <dsp:cNvSpPr/>
      </dsp:nvSpPr>
      <dsp:spPr>
        <a:xfrm rot="13649467">
          <a:off x="2095355" y="4151869"/>
          <a:ext cx="330830" cy="460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 rot="10800000">
        <a:off x="2178511" y="4280560"/>
        <a:ext cx="231581" cy="276326"/>
      </dsp:txXfrm>
    </dsp:sp>
    <dsp:sp modelId="{2A9AF3D3-38FA-4ECB-80F4-FEFBFADEE0B7}">
      <dsp:nvSpPr>
        <dsp:cNvPr id="0" name=""/>
        <dsp:cNvSpPr/>
      </dsp:nvSpPr>
      <dsp:spPr>
        <a:xfrm>
          <a:off x="285759" y="2857515"/>
          <a:ext cx="2405818" cy="1364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/>
            <a:t>sentimentelor </a:t>
          </a:r>
          <a:endParaRPr lang="en-US" sz="2000" b="1" kern="1200" dirty="0"/>
        </a:p>
      </dsp:txBody>
      <dsp:txXfrm>
        <a:off x="638083" y="3057353"/>
        <a:ext cx="1701170" cy="964901"/>
      </dsp:txXfrm>
    </dsp:sp>
    <dsp:sp modelId="{2F11A31B-1EA7-43E5-B545-17F328653EB3}">
      <dsp:nvSpPr>
        <dsp:cNvPr id="0" name=""/>
        <dsp:cNvSpPr/>
      </dsp:nvSpPr>
      <dsp:spPr>
        <a:xfrm rot="16526703">
          <a:off x="1428931" y="2353340"/>
          <a:ext cx="301764" cy="460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469900" y="2490509"/>
        <a:ext cx="211235" cy="276326"/>
      </dsp:txXfrm>
    </dsp:sp>
    <dsp:sp modelId="{AB3CC1FB-A658-4A31-B9E3-7BA79CC64A4B}">
      <dsp:nvSpPr>
        <dsp:cNvPr id="0" name=""/>
        <dsp:cNvSpPr/>
      </dsp:nvSpPr>
      <dsp:spPr>
        <a:xfrm>
          <a:off x="714387" y="928700"/>
          <a:ext cx="1916276" cy="13645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b="1" kern="1200" dirty="0"/>
            <a:t>și ideilor</a:t>
          </a:r>
          <a:endParaRPr lang="en-US" sz="2000" b="1" kern="1200" dirty="0"/>
        </a:p>
      </dsp:txBody>
      <dsp:txXfrm>
        <a:off x="995019" y="1128538"/>
        <a:ext cx="1355012" cy="964901"/>
      </dsp:txXfrm>
    </dsp:sp>
    <dsp:sp modelId="{4D7BB3ED-E1C3-4CAF-99BD-B1767C1855A0}">
      <dsp:nvSpPr>
        <dsp:cNvPr id="0" name=""/>
        <dsp:cNvSpPr/>
      </dsp:nvSpPr>
      <dsp:spPr>
        <a:xfrm rot="20867773">
          <a:off x="2723258" y="1116743"/>
          <a:ext cx="339607" cy="4605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2724409" y="1219620"/>
        <a:ext cx="237725" cy="2763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280244-91B2-4C7F-B0B0-4DD2D6352815}">
      <dsp:nvSpPr>
        <dsp:cNvPr id="0" name=""/>
        <dsp:cNvSpPr/>
      </dsp:nvSpPr>
      <dsp:spPr>
        <a:xfrm rot="2523531">
          <a:off x="2995122" y="3585521"/>
          <a:ext cx="1114277" cy="43505"/>
        </a:xfrm>
        <a:custGeom>
          <a:avLst/>
          <a:gdLst/>
          <a:ahLst/>
          <a:cxnLst/>
          <a:rect l="0" t="0" r="0" b="0"/>
          <a:pathLst>
            <a:path>
              <a:moveTo>
                <a:pt x="0" y="21752"/>
              </a:moveTo>
              <a:lnTo>
                <a:pt x="1114277" y="217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650EEC-FBA1-478D-9DC2-CED87492153A}">
      <dsp:nvSpPr>
        <dsp:cNvPr id="0" name=""/>
        <dsp:cNvSpPr/>
      </dsp:nvSpPr>
      <dsp:spPr>
        <a:xfrm rot="573459">
          <a:off x="3129743" y="2821611"/>
          <a:ext cx="1277331" cy="43505"/>
        </a:xfrm>
        <a:custGeom>
          <a:avLst/>
          <a:gdLst/>
          <a:ahLst/>
          <a:cxnLst/>
          <a:rect l="0" t="0" r="0" b="0"/>
          <a:pathLst>
            <a:path>
              <a:moveTo>
                <a:pt x="0" y="21752"/>
              </a:moveTo>
              <a:lnTo>
                <a:pt x="1277331" y="217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BD5F78-DA69-488B-9120-2A273EF6B3CD}">
      <dsp:nvSpPr>
        <dsp:cNvPr id="0" name=""/>
        <dsp:cNvSpPr/>
      </dsp:nvSpPr>
      <dsp:spPr>
        <a:xfrm rot="20550956">
          <a:off x="3116018" y="2241488"/>
          <a:ext cx="977974" cy="43505"/>
        </a:xfrm>
        <a:custGeom>
          <a:avLst/>
          <a:gdLst/>
          <a:ahLst/>
          <a:cxnLst/>
          <a:rect l="0" t="0" r="0" b="0"/>
          <a:pathLst>
            <a:path>
              <a:moveTo>
                <a:pt x="0" y="21752"/>
              </a:moveTo>
              <a:lnTo>
                <a:pt x="977974" y="217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464078-C9AD-4672-892D-6CD74C91BEB9}">
      <dsp:nvSpPr>
        <dsp:cNvPr id="0" name=""/>
        <dsp:cNvSpPr/>
      </dsp:nvSpPr>
      <dsp:spPr>
        <a:xfrm rot="18509814">
          <a:off x="2798896" y="1507665"/>
          <a:ext cx="1065850" cy="43505"/>
        </a:xfrm>
        <a:custGeom>
          <a:avLst/>
          <a:gdLst/>
          <a:ahLst/>
          <a:cxnLst/>
          <a:rect l="0" t="0" r="0" b="0"/>
          <a:pathLst>
            <a:path>
              <a:moveTo>
                <a:pt x="0" y="21752"/>
              </a:moveTo>
              <a:lnTo>
                <a:pt x="1065850" y="217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A6B62D-CE51-47B8-B8E7-EE53A7606A2E}">
      <dsp:nvSpPr>
        <dsp:cNvPr id="0" name=""/>
        <dsp:cNvSpPr/>
      </dsp:nvSpPr>
      <dsp:spPr>
        <a:xfrm>
          <a:off x="0" y="888992"/>
          <a:ext cx="3648360" cy="350546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35FBD-3FCC-4DF4-8CD3-C8072350F43F}">
      <dsp:nvSpPr>
        <dsp:cNvPr id="0" name=""/>
        <dsp:cNvSpPr/>
      </dsp:nvSpPr>
      <dsp:spPr>
        <a:xfrm>
          <a:off x="3023891" y="0"/>
          <a:ext cx="2125849" cy="11603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o-RO" sz="20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fim receptaţi</a:t>
          </a:r>
          <a:endParaRPr lang="en-US" sz="2000" kern="1200" dirty="0"/>
        </a:p>
      </dsp:txBody>
      <dsp:txXfrm>
        <a:off x="3335214" y="169923"/>
        <a:ext cx="1503203" cy="820463"/>
      </dsp:txXfrm>
    </dsp:sp>
    <dsp:sp modelId="{059FA6A3-CABE-42AD-B935-0743529FC08D}">
      <dsp:nvSpPr>
        <dsp:cNvPr id="0" name=""/>
        <dsp:cNvSpPr/>
      </dsp:nvSpPr>
      <dsp:spPr>
        <a:xfrm>
          <a:off x="3929092" y="1246187"/>
          <a:ext cx="2125849" cy="11603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o-RO" sz="20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fim </a:t>
          </a:r>
          <a:r>
            <a:rPr kumimoji="0" lang="ro-RO" sz="20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/>
              <a:ea typeface="Calibri" pitchFamily="34" charset="0"/>
              <a:cs typeface="Times New Roman" pitchFamily="18" charset="0"/>
            </a:rPr>
            <a:t>î</a:t>
          </a:r>
          <a:r>
            <a:rPr kumimoji="0" lang="ro-RO" sz="20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nţeleşi</a:t>
          </a:r>
          <a:endParaRPr lang="en-US" sz="2000" kern="1200" dirty="0"/>
        </a:p>
      </dsp:txBody>
      <dsp:txXfrm>
        <a:off x="4240415" y="1416110"/>
        <a:ext cx="1503203" cy="820463"/>
      </dsp:txXfrm>
    </dsp:sp>
    <dsp:sp modelId="{25934B48-2DA8-4AAB-905F-C8840CE0853B}">
      <dsp:nvSpPr>
        <dsp:cNvPr id="0" name=""/>
        <dsp:cNvSpPr/>
      </dsp:nvSpPr>
      <dsp:spPr>
        <a:xfrm>
          <a:off x="4357721" y="2532070"/>
          <a:ext cx="2014923" cy="11603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o-RO" sz="20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fim acceptaţi</a:t>
          </a:r>
          <a:endParaRPr lang="en-US" sz="2000" kern="1200" dirty="0"/>
        </a:p>
      </dsp:txBody>
      <dsp:txXfrm>
        <a:off x="4652800" y="2701993"/>
        <a:ext cx="1424765" cy="820463"/>
      </dsp:txXfrm>
    </dsp:sp>
    <dsp:sp modelId="{B089DBE1-8F9B-4C53-A33D-BE0276FB7ECC}">
      <dsp:nvSpPr>
        <dsp:cNvPr id="0" name=""/>
        <dsp:cNvSpPr/>
      </dsp:nvSpPr>
      <dsp:spPr>
        <a:xfrm>
          <a:off x="3500458" y="3889383"/>
          <a:ext cx="2014935" cy="116030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o-RO" sz="2000" b="0" i="0" u="none" strike="noStrike" kern="1200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rPr>
            <a:t>Să provocăm o reacţie</a:t>
          </a:r>
          <a:endParaRPr lang="en-US" sz="2000" kern="1200" dirty="0"/>
        </a:p>
      </dsp:txBody>
      <dsp:txXfrm>
        <a:off x="3795538" y="4059306"/>
        <a:ext cx="1424775" cy="8204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3CF96C-7675-40FF-A266-4900FE08761D}">
      <dsp:nvSpPr>
        <dsp:cNvPr id="0" name=""/>
        <dsp:cNvSpPr/>
      </dsp:nvSpPr>
      <dsp:spPr>
        <a:xfrm>
          <a:off x="0" y="0"/>
          <a:ext cx="8358246" cy="8680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100" kern="1200" dirty="0"/>
            <a:t>Diferenţa de percepţie</a:t>
          </a:r>
          <a:endParaRPr lang="en-US" sz="3100" kern="1200" dirty="0"/>
        </a:p>
      </dsp:txBody>
      <dsp:txXfrm>
        <a:off x="1758452" y="0"/>
        <a:ext cx="6599793" cy="868034"/>
      </dsp:txXfrm>
    </dsp:sp>
    <dsp:sp modelId="{9F83C7A5-E7AC-4171-81F7-3FE9B24AA2CA}">
      <dsp:nvSpPr>
        <dsp:cNvPr id="0" name=""/>
        <dsp:cNvSpPr/>
      </dsp:nvSpPr>
      <dsp:spPr>
        <a:xfrm>
          <a:off x="86803" y="86803"/>
          <a:ext cx="1671649" cy="694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12EABF-09DD-4E55-8ADC-3BDBA8105D6E}">
      <dsp:nvSpPr>
        <dsp:cNvPr id="0" name=""/>
        <dsp:cNvSpPr/>
      </dsp:nvSpPr>
      <dsp:spPr>
        <a:xfrm>
          <a:off x="0" y="954837"/>
          <a:ext cx="8358246" cy="8680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100" kern="1200" dirty="0"/>
            <a:t>Concluzii greşite </a:t>
          </a:r>
          <a:endParaRPr lang="en-US" sz="3100" kern="1200" dirty="0"/>
        </a:p>
      </dsp:txBody>
      <dsp:txXfrm>
        <a:off x="1758452" y="954837"/>
        <a:ext cx="6599793" cy="868034"/>
      </dsp:txXfrm>
    </dsp:sp>
    <dsp:sp modelId="{3EA447EA-5E1F-4975-879E-EA1BE58DCCBC}">
      <dsp:nvSpPr>
        <dsp:cNvPr id="0" name=""/>
        <dsp:cNvSpPr/>
      </dsp:nvSpPr>
      <dsp:spPr>
        <a:xfrm>
          <a:off x="86803" y="1041641"/>
          <a:ext cx="1671649" cy="694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E3AD40-D3A8-4330-9F2B-054F04E5E3CE}">
      <dsp:nvSpPr>
        <dsp:cNvPr id="0" name=""/>
        <dsp:cNvSpPr/>
      </dsp:nvSpPr>
      <dsp:spPr>
        <a:xfrm>
          <a:off x="0" y="1909675"/>
          <a:ext cx="8358246" cy="8680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100" kern="1200" dirty="0"/>
            <a:t>Lipsa de cunoaștere</a:t>
          </a:r>
          <a:endParaRPr lang="en-US" sz="3100" kern="1200" dirty="0"/>
        </a:p>
      </dsp:txBody>
      <dsp:txXfrm>
        <a:off x="1758452" y="1909675"/>
        <a:ext cx="6599793" cy="868034"/>
      </dsp:txXfrm>
    </dsp:sp>
    <dsp:sp modelId="{628125CC-AF30-437C-8188-A143DB21F134}">
      <dsp:nvSpPr>
        <dsp:cNvPr id="0" name=""/>
        <dsp:cNvSpPr/>
      </dsp:nvSpPr>
      <dsp:spPr>
        <a:xfrm>
          <a:off x="86803" y="1996479"/>
          <a:ext cx="1671649" cy="694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A4A122-3F16-433B-8441-84BE0C625F3B}">
      <dsp:nvSpPr>
        <dsp:cNvPr id="0" name=""/>
        <dsp:cNvSpPr/>
      </dsp:nvSpPr>
      <dsp:spPr>
        <a:xfrm>
          <a:off x="0" y="2852118"/>
          <a:ext cx="8358246" cy="8680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100" kern="1200" dirty="0"/>
            <a:t>Emoțiile</a:t>
          </a:r>
        </a:p>
      </dsp:txBody>
      <dsp:txXfrm>
        <a:off x="1758452" y="2852118"/>
        <a:ext cx="6599793" cy="868034"/>
      </dsp:txXfrm>
    </dsp:sp>
    <dsp:sp modelId="{C1852B7A-C6C8-4755-B0D2-18EEF6A736AA}">
      <dsp:nvSpPr>
        <dsp:cNvPr id="0" name=""/>
        <dsp:cNvSpPr/>
      </dsp:nvSpPr>
      <dsp:spPr>
        <a:xfrm>
          <a:off x="273618" y="2951317"/>
          <a:ext cx="1298018" cy="694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47591A-D4BC-4844-B4C2-212D2D7199B8}">
      <dsp:nvSpPr>
        <dsp:cNvPr id="0" name=""/>
        <dsp:cNvSpPr/>
      </dsp:nvSpPr>
      <dsp:spPr>
        <a:xfrm>
          <a:off x="0" y="3819351"/>
          <a:ext cx="8358246" cy="8680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100" kern="1200" dirty="0"/>
            <a:t>Personalitatea </a:t>
          </a:r>
          <a:endParaRPr lang="en-US" sz="3100" kern="1200" dirty="0"/>
        </a:p>
      </dsp:txBody>
      <dsp:txXfrm>
        <a:off x="1758452" y="3819351"/>
        <a:ext cx="6599793" cy="868034"/>
      </dsp:txXfrm>
    </dsp:sp>
    <dsp:sp modelId="{C7C6FFD4-995B-4832-915B-C088F071ACC9}">
      <dsp:nvSpPr>
        <dsp:cNvPr id="0" name=""/>
        <dsp:cNvSpPr/>
      </dsp:nvSpPr>
      <dsp:spPr>
        <a:xfrm>
          <a:off x="86803" y="3906155"/>
          <a:ext cx="1671649" cy="694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550966-30F6-4DDB-A9BA-4EAF05CEF871}">
      <dsp:nvSpPr>
        <dsp:cNvPr id="0" name=""/>
        <dsp:cNvSpPr/>
      </dsp:nvSpPr>
      <dsp:spPr>
        <a:xfrm>
          <a:off x="0" y="4774189"/>
          <a:ext cx="8358246" cy="8680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3100" kern="1200" dirty="0"/>
            <a:t>Lipsa de interes a interlocutorului</a:t>
          </a:r>
          <a:endParaRPr lang="en-US" sz="3100" kern="1200" dirty="0"/>
        </a:p>
      </dsp:txBody>
      <dsp:txXfrm>
        <a:off x="1758452" y="4774189"/>
        <a:ext cx="6599793" cy="868034"/>
      </dsp:txXfrm>
    </dsp:sp>
    <dsp:sp modelId="{F8042C81-5FE9-4725-A117-ACB289F8CB02}">
      <dsp:nvSpPr>
        <dsp:cNvPr id="0" name=""/>
        <dsp:cNvSpPr/>
      </dsp:nvSpPr>
      <dsp:spPr>
        <a:xfrm>
          <a:off x="86803" y="4860993"/>
          <a:ext cx="1671649" cy="69442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6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5BDE85-E04E-4424-9009-2E899888861E}">
      <dsp:nvSpPr>
        <dsp:cNvPr id="0" name=""/>
        <dsp:cNvSpPr/>
      </dsp:nvSpPr>
      <dsp:spPr>
        <a:xfrm>
          <a:off x="460804" y="1617"/>
          <a:ext cx="6524672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Își face cunoscute dorințele și sentimentele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31511"/>
        <a:ext cx="6464884" cy="552590"/>
      </dsp:txXfrm>
    </dsp:sp>
    <dsp:sp modelId="{28196049-E171-44BE-BEE4-381D1E81DDBA}">
      <dsp:nvSpPr>
        <dsp:cNvPr id="0" name=""/>
        <dsp:cNvSpPr/>
      </dsp:nvSpPr>
      <dsp:spPr>
        <a:xfrm>
          <a:off x="460804" y="644614"/>
          <a:ext cx="6477034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Este orientată </a:t>
          </a:r>
          <a:r>
            <a:rPr lang="ro-RO" sz="1600" b="1" kern="1200" dirty="0">
              <a:solidFill>
                <a:schemeClr val="tx1"/>
              </a:solidFill>
            </a:rPr>
            <a:t>spre </a:t>
          </a:r>
          <a:r>
            <a:rPr lang="vi-VN" sz="1600" b="1" kern="1200" dirty="0">
              <a:solidFill>
                <a:schemeClr val="tx1"/>
              </a:solidFill>
            </a:rPr>
            <a:t>căutarea soluții</a:t>
          </a:r>
          <a:r>
            <a:rPr lang="ro-RO" sz="1600" b="1" kern="1200" dirty="0">
              <a:solidFill>
                <a:schemeClr val="tx1"/>
              </a:solidFill>
            </a:rPr>
            <a:t>lor</a:t>
          </a:r>
          <a:r>
            <a:rPr lang="vi-VN" sz="1600" b="1" kern="1200" dirty="0">
              <a:solidFill>
                <a:schemeClr val="tx1"/>
              </a:solidFill>
            </a:rPr>
            <a:t> pentru a se adapta și colabora cu ceilalți, la orice nivel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674508"/>
        <a:ext cx="6417246" cy="552590"/>
      </dsp:txXfrm>
    </dsp:sp>
    <dsp:sp modelId="{7337DFEC-EFF0-4F88-AB28-1162ADDC8145}">
      <dsp:nvSpPr>
        <dsp:cNvPr id="0" name=""/>
        <dsp:cNvSpPr/>
      </dsp:nvSpPr>
      <dsp:spPr>
        <a:xfrm>
          <a:off x="460804" y="1287612"/>
          <a:ext cx="6455716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Evaluează părerile celorlalți și le acceptă pe cele care i se par mai rezonabile decât ale sale, fără să se simtă lezat sau să se critice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1317506"/>
        <a:ext cx="6395928" cy="552590"/>
      </dsp:txXfrm>
    </dsp:sp>
    <dsp:sp modelId="{E6658800-AEC2-4147-BB09-E48CAC7893D9}">
      <dsp:nvSpPr>
        <dsp:cNvPr id="0" name=""/>
        <dsp:cNvSpPr/>
      </dsp:nvSpPr>
      <dsp:spPr>
        <a:xfrm>
          <a:off x="460804" y="1930610"/>
          <a:ext cx="6477034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Își exprimă dezacordul față de cineva, păstrând în același timp prietenia și respectul acelei persoane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1960504"/>
        <a:ext cx="6417246" cy="552590"/>
      </dsp:txXfrm>
    </dsp:sp>
    <dsp:sp modelId="{26DD9A50-6952-4BDA-9498-A137FBA2C3EF}">
      <dsp:nvSpPr>
        <dsp:cNvPr id="0" name=""/>
        <dsp:cNvSpPr/>
      </dsp:nvSpPr>
      <dsp:spPr>
        <a:xfrm>
          <a:off x="460804" y="2573608"/>
          <a:ext cx="6455743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Este conștientă de nevoile și dorințele celorlalți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2603502"/>
        <a:ext cx="6395955" cy="552590"/>
      </dsp:txXfrm>
    </dsp:sp>
    <dsp:sp modelId="{9F1C14B8-7FA5-4762-8108-4C9130707C3E}">
      <dsp:nvSpPr>
        <dsp:cNvPr id="0" name=""/>
        <dsp:cNvSpPr/>
      </dsp:nvSpPr>
      <dsp:spPr>
        <a:xfrm>
          <a:off x="460804" y="3216606"/>
          <a:ext cx="6524672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Își exprimă îngrijorarea sau o nevoie, cu un impact minim pentru ambele părți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3246500"/>
        <a:ext cx="6464884" cy="552590"/>
      </dsp:txXfrm>
    </dsp:sp>
    <dsp:sp modelId="{ADBDF92E-4183-419D-8AE0-685D25E1CC3B}">
      <dsp:nvSpPr>
        <dsp:cNvPr id="0" name=""/>
        <dsp:cNvSpPr/>
      </dsp:nvSpPr>
      <dsp:spPr>
        <a:xfrm>
          <a:off x="460804" y="3859604"/>
          <a:ext cx="6524672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Îşi controlează sentimentele şi emoţiile chiar şi în situaţiile cele mai dificile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3889498"/>
        <a:ext cx="6464884" cy="552590"/>
      </dsp:txXfrm>
    </dsp:sp>
    <dsp:sp modelId="{71DA2EDF-508B-41E0-A8F5-B6E30924809F}">
      <dsp:nvSpPr>
        <dsp:cNvPr id="0" name=""/>
        <dsp:cNvSpPr/>
      </dsp:nvSpPr>
      <dsp:spPr>
        <a:xfrm>
          <a:off x="460804" y="4502602"/>
          <a:ext cx="6545990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Își cunoaște drepturile și obligațiile și acționează în consecință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4532496"/>
        <a:ext cx="6486202" cy="552590"/>
      </dsp:txXfrm>
    </dsp:sp>
    <dsp:sp modelId="{EFD64528-1090-45DF-B58D-4E4FD5348D62}">
      <dsp:nvSpPr>
        <dsp:cNvPr id="0" name=""/>
        <dsp:cNvSpPr/>
      </dsp:nvSpPr>
      <dsp:spPr>
        <a:xfrm>
          <a:off x="460804" y="5145600"/>
          <a:ext cx="6477034" cy="6123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1600" b="1" kern="1200" dirty="0">
              <a:solidFill>
                <a:schemeClr val="tx1"/>
              </a:solidFill>
            </a:rPr>
            <a:t>Refuză o cerere fără să se simtă obligată sau vinovată</a:t>
          </a:r>
          <a:endParaRPr lang="en-US" sz="1600" b="1" kern="1200" dirty="0">
            <a:solidFill>
              <a:schemeClr val="tx1"/>
            </a:solidFill>
          </a:endParaRPr>
        </a:p>
      </dsp:txBody>
      <dsp:txXfrm>
        <a:off x="490698" y="5175494"/>
        <a:ext cx="6417246" cy="55259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05FBAF-2C62-49E9-9BE6-DFD998E3E996}">
      <dsp:nvSpPr>
        <dsp:cNvPr id="0" name=""/>
        <dsp:cNvSpPr/>
      </dsp:nvSpPr>
      <dsp:spPr>
        <a:xfrm>
          <a:off x="0" y="432934"/>
          <a:ext cx="797245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658E29-1971-4562-97CD-2D54EB06D617}">
      <dsp:nvSpPr>
        <dsp:cNvPr id="0" name=""/>
        <dsp:cNvSpPr/>
      </dsp:nvSpPr>
      <dsp:spPr>
        <a:xfrm>
          <a:off x="398622" y="4894"/>
          <a:ext cx="6984043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938" tIns="0" rIns="210938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/>
            <a:t>E </a:t>
          </a:r>
          <a:r>
            <a:rPr lang="vi-VN" sz="2000" kern="1200" dirty="0"/>
            <a:t>centrat</a:t>
          </a:r>
          <a:r>
            <a:rPr lang="ro-RO" sz="2000" kern="1200" dirty="0"/>
            <a:t>ă</a:t>
          </a:r>
          <a:r>
            <a:rPr lang="vi-VN" sz="2000" kern="1200" dirty="0"/>
            <a:t> pe</a:t>
          </a:r>
          <a:r>
            <a:rPr lang="ro-RO" sz="2000" kern="1200" dirty="0"/>
            <a:t> </a:t>
          </a:r>
          <a:r>
            <a:rPr lang="vi-VN" sz="2000" b="1" kern="1200" dirty="0"/>
            <a:t>evitarea situațiilor conflictuale </a:t>
          </a:r>
          <a:endParaRPr lang="ro-RO" sz="2000" b="1" kern="1200" dirty="0"/>
        </a:p>
      </dsp:txBody>
      <dsp:txXfrm>
        <a:off x="440412" y="46684"/>
        <a:ext cx="6900463" cy="772500"/>
      </dsp:txXfrm>
    </dsp:sp>
    <dsp:sp modelId="{FF4A4D02-F29A-4718-A84C-4554E9424BD7}">
      <dsp:nvSpPr>
        <dsp:cNvPr id="0" name=""/>
        <dsp:cNvSpPr/>
      </dsp:nvSpPr>
      <dsp:spPr>
        <a:xfrm>
          <a:off x="0" y="1748374"/>
          <a:ext cx="797245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CBC386-9448-482F-B50D-17C00006ECEC}">
      <dsp:nvSpPr>
        <dsp:cNvPr id="0" name=""/>
        <dsp:cNvSpPr/>
      </dsp:nvSpPr>
      <dsp:spPr>
        <a:xfrm>
          <a:off x="398622" y="1320334"/>
          <a:ext cx="6984043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938" tIns="0" rIns="210938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/>
            <a:t>presupune absența exprimării sincere a sentimentelor, opiniilor și gândurilor personale sau exprimarea acestora într-o manieră apologetică (de ex</a:t>
          </a:r>
          <a:r>
            <a:rPr lang="ro-RO" sz="2000" kern="1200" dirty="0"/>
            <a:t>.</a:t>
          </a:r>
          <a:r>
            <a:rPr lang="vi-VN" sz="2000" kern="1200" dirty="0"/>
            <a:t> „</a:t>
          </a:r>
          <a:r>
            <a:rPr lang="vi-VN" sz="2000" i="1" kern="1200" dirty="0"/>
            <a:t>Mă scuzați, dar ...</a:t>
          </a:r>
          <a:r>
            <a:rPr lang="vi-VN" sz="2000" kern="1200" dirty="0"/>
            <a:t>” ). </a:t>
          </a:r>
          <a:endParaRPr lang="ro-RO" sz="2000" kern="1200" dirty="0"/>
        </a:p>
      </dsp:txBody>
      <dsp:txXfrm>
        <a:off x="440412" y="1362124"/>
        <a:ext cx="6900463" cy="772500"/>
      </dsp:txXfrm>
    </dsp:sp>
    <dsp:sp modelId="{A6EE42A7-6F69-4C33-AB33-44ECCF647982}">
      <dsp:nvSpPr>
        <dsp:cNvPr id="0" name=""/>
        <dsp:cNvSpPr/>
      </dsp:nvSpPr>
      <dsp:spPr>
        <a:xfrm>
          <a:off x="0" y="3063814"/>
          <a:ext cx="797245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5E99BC-E4A6-4990-B07D-2F146A8CF369}">
      <dsp:nvSpPr>
        <dsp:cNvPr id="0" name=""/>
        <dsp:cNvSpPr/>
      </dsp:nvSpPr>
      <dsp:spPr>
        <a:xfrm>
          <a:off x="398622" y="2635774"/>
          <a:ext cx="6953516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938" tIns="0" rIns="210938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/>
            <a:t>Persoanele pasive preferă să nu se exprime într-o manieră dominantă și tind să nu se implice activ în cadrul discuțiilor de grup din teama de a nu fi respinse. </a:t>
          </a:r>
          <a:endParaRPr lang="ro-RO" sz="2000" kern="1200" dirty="0"/>
        </a:p>
      </dsp:txBody>
      <dsp:txXfrm>
        <a:off x="440412" y="2677564"/>
        <a:ext cx="6869936" cy="772500"/>
      </dsp:txXfrm>
    </dsp:sp>
    <dsp:sp modelId="{6D4B2FF0-96E0-49FB-B9A1-40D0F6BF0A7D}">
      <dsp:nvSpPr>
        <dsp:cNvPr id="0" name=""/>
        <dsp:cNvSpPr/>
      </dsp:nvSpPr>
      <dsp:spPr>
        <a:xfrm>
          <a:off x="0" y="4379254"/>
          <a:ext cx="7972452" cy="73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00B5A5-2B41-4112-8447-59F349BD1EA7}">
      <dsp:nvSpPr>
        <dsp:cNvPr id="0" name=""/>
        <dsp:cNvSpPr/>
      </dsp:nvSpPr>
      <dsp:spPr>
        <a:xfrm>
          <a:off x="398622" y="3951214"/>
          <a:ext cx="6984043" cy="8560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0938" tIns="0" rIns="210938" bIns="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000" kern="1200" dirty="0"/>
            <a:t>Stilul pasiv de comunicare are la bază ideea că este mai bine să nu-ți ceri drepturile ca să nu-i deranjezi pe ceilalți din jur. </a:t>
          </a:r>
          <a:endParaRPr lang="en-US" sz="2000" kern="1200" dirty="0"/>
        </a:p>
      </dsp:txBody>
      <dsp:txXfrm>
        <a:off x="440412" y="3993004"/>
        <a:ext cx="6900463" cy="7725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0743D3-249A-4A41-B2E5-A2A5BD2457D0}">
      <dsp:nvSpPr>
        <dsp:cNvPr id="0" name=""/>
        <dsp:cNvSpPr/>
      </dsp:nvSpPr>
      <dsp:spPr>
        <a:xfrm>
          <a:off x="285756" y="2672"/>
          <a:ext cx="7350454" cy="17640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0" lvl="0" indent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500" kern="1200" dirty="0">
              <a:solidFill>
                <a:schemeClr val="tx1"/>
              </a:solidFill>
            </a:rPr>
            <a:t>presupune exprimarea propriilor opinii, sentimente, drepturi sau nevoi într-o manieră în care drepturile celorlalți sunt negate sau încălcate.</a:t>
          </a:r>
          <a:endParaRPr lang="ro-RO" sz="2500" kern="1200" dirty="0">
            <a:solidFill>
              <a:schemeClr val="tx1"/>
            </a:solidFill>
          </a:endParaRPr>
        </a:p>
      </dsp:txBody>
      <dsp:txXfrm>
        <a:off x="371869" y="88785"/>
        <a:ext cx="7178228" cy="1591805"/>
      </dsp:txXfrm>
    </dsp:sp>
    <dsp:sp modelId="{5B05318D-3B50-4FD2-ADE5-4E53E9B339D1}">
      <dsp:nvSpPr>
        <dsp:cNvPr id="0" name=""/>
        <dsp:cNvSpPr/>
      </dsp:nvSpPr>
      <dsp:spPr>
        <a:xfrm>
          <a:off x="285756" y="1854906"/>
          <a:ext cx="7400938" cy="17640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kern="1200" dirty="0">
              <a:solidFill>
                <a:schemeClr val="tx1"/>
              </a:solidFill>
            </a:rPr>
            <a:t>o</a:t>
          </a:r>
          <a:r>
            <a:rPr lang="vi-VN" sz="2400" kern="1200" dirty="0">
              <a:solidFill>
                <a:schemeClr val="tx1"/>
              </a:solidFill>
            </a:rPr>
            <a:t> persoană apelează la stilul agresiv de comunicare pentru a-i controla pe ceilalți prin intimidare și constrângere, având credința că singura cale de a rezolva un conflict este de a-l învinge pe celălalt. </a:t>
          </a:r>
          <a:endParaRPr lang="ro-RO" sz="2400" kern="1200" dirty="0">
            <a:solidFill>
              <a:schemeClr val="tx1"/>
            </a:solidFill>
          </a:endParaRPr>
        </a:p>
      </dsp:txBody>
      <dsp:txXfrm>
        <a:off x="371869" y="1941019"/>
        <a:ext cx="7228712" cy="1591805"/>
      </dsp:txXfrm>
    </dsp:sp>
    <dsp:sp modelId="{E979617E-9F1D-4D16-8422-1C9D20D2A8E6}">
      <dsp:nvSpPr>
        <dsp:cNvPr id="0" name=""/>
        <dsp:cNvSpPr/>
      </dsp:nvSpPr>
      <dsp:spPr>
        <a:xfrm>
          <a:off x="285756" y="3707139"/>
          <a:ext cx="7400938" cy="17640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400" kern="1200" dirty="0">
              <a:solidFill>
                <a:schemeClr val="tx1"/>
              </a:solidFill>
            </a:rPr>
            <a:t>s</a:t>
          </a:r>
          <a:r>
            <a:rPr lang="vi-VN" sz="2400" kern="1200" dirty="0">
              <a:solidFill>
                <a:schemeClr val="tx1"/>
              </a:solidFill>
            </a:rPr>
            <a:t>tilul agresiv are la bază aspecte precum stima de sine scăzută, sentimentele de neajutorare sau credințe de superioritate față de ceilalți. 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371869" y="3793252"/>
        <a:ext cx="7228712" cy="15918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641A33-100F-4C49-A539-7DF091280B22}">
      <dsp:nvSpPr>
        <dsp:cNvPr id="0" name=""/>
        <dsp:cNvSpPr/>
      </dsp:nvSpPr>
      <dsp:spPr>
        <a:xfrm>
          <a:off x="0" y="60850"/>
          <a:ext cx="8258204" cy="1286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 dirty="0"/>
            <a:t>reprezintă cea mai eficientă formă de comunicare cu celălalt</a:t>
          </a:r>
          <a:endParaRPr lang="ro-RO" sz="2400" kern="1200" dirty="0"/>
        </a:p>
      </dsp:txBody>
      <dsp:txXfrm>
        <a:off x="62787" y="123637"/>
        <a:ext cx="8132630" cy="1160621"/>
      </dsp:txXfrm>
    </dsp:sp>
    <dsp:sp modelId="{53286B3B-C6AA-4317-8CC9-9003B8A47100}">
      <dsp:nvSpPr>
        <dsp:cNvPr id="0" name=""/>
        <dsp:cNvSpPr/>
      </dsp:nvSpPr>
      <dsp:spPr>
        <a:xfrm>
          <a:off x="0" y="1416166"/>
          <a:ext cx="8258204" cy="1286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 dirty="0"/>
            <a:t>Acesta are la bază ideea că fiecare individ este responsabil pentru propriile comportamente </a:t>
          </a:r>
          <a:endParaRPr lang="ro-RO" sz="2400" kern="1200" dirty="0"/>
        </a:p>
      </dsp:txBody>
      <dsp:txXfrm>
        <a:off x="62787" y="1478953"/>
        <a:ext cx="8132630" cy="1160621"/>
      </dsp:txXfrm>
    </dsp:sp>
    <dsp:sp modelId="{6AD2306A-ACA7-4AD7-B86A-F6B9F8DBF61E}">
      <dsp:nvSpPr>
        <dsp:cNvPr id="0" name=""/>
        <dsp:cNvSpPr/>
      </dsp:nvSpPr>
      <dsp:spPr>
        <a:xfrm>
          <a:off x="0" y="2771482"/>
          <a:ext cx="8258204" cy="1286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 dirty="0"/>
            <a:t>presupune exprimarea propriilor opinii, idei, sentimente într-o manieră deschisă și onestă, fără a ignora drepturile și nevoile celorlalți. </a:t>
          </a:r>
          <a:endParaRPr lang="ro-RO" sz="2400" kern="1200" dirty="0"/>
        </a:p>
      </dsp:txBody>
      <dsp:txXfrm>
        <a:off x="62787" y="2834269"/>
        <a:ext cx="8132630" cy="1160621"/>
      </dsp:txXfrm>
    </dsp:sp>
    <dsp:sp modelId="{0D49A803-79DD-4515-9167-2C2F7C04EE5D}">
      <dsp:nvSpPr>
        <dsp:cNvPr id="0" name=""/>
        <dsp:cNvSpPr/>
      </dsp:nvSpPr>
      <dsp:spPr>
        <a:xfrm>
          <a:off x="0" y="4126797"/>
          <a:ext cx="8258204" cy="1286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kern="1200" dirty="0"/>
            <a:t>Stilul asertiv are la bază </a:t>
          </a:r>
          <a:r>
            <a:rPr lang="vi-VN" sz="2400" b="1" kern="1200" dirty="0"/>
            <a:t>credințe pozitive</a:t>
          </a:r>
          <a:r>
            <a:rPr lang="vi-VN" sz="2400" kern="1200" dirty="0"/>
            <a:t> despre sine și despre ceilalți, promovând afirmarea drepturilor personale respectul față de drepturile celorlalți,</a:t>
          </a:r>
          <a:endParaRPr lang="en-US" sz="2400" kern="1200" dirty="0"/>
        </a:p>
      </dsp:txBody>
      <dsp:txXfrm>
        <a:off x="62787" y="4189584"/>
        <a:ext cx="8132630" cy="116062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E38D1-6B90-4111-A77F-0D36530FEEB7}">
      <dsp:nvSpPr>
        <dsp:cNvPr id="0" name=""/>
        <dsp:cNvSpPr/>
      </dsp:nvSpPr>
      <dsp:spPr>
        <a:xfrm>
          <a:off x="3114671" y="-71437"/>
          <a:ext cx="1885850" cy="19348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latin typeface="Times New Roman" pitchFamily="18" charset="0"/>
              <a:cs typeface="Times New Roman" pitchFamily="18" charset="0"/>
            </a:rPr>
            <a:t>I. 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A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răspunde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nevoilor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90847" y="211920"/>
        <a:ext cx="1333498" cy="1368168"/>
      </dsp:txXfrm>
    </dsp:sp>
    <dsp:sp modelId="{0013B9C6-881F-4E89-A06F-C04B0288F773}">
      <dsp:nvSpPr>
        <dsp:cNvPr id="0" name=""/>
        <dsp:cNvSpPr/>
      </dsp:nvSpPr>
      <dsp:spPr>
        <a:xfrm rot="1227466">
          <a:off x="5035590" y="1081078"/>
          <a:ext cx="256944" cy="4553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5038021" y="1158681"/>
        <a:ext cx="179861" cy="273224"/>
      </dsp:txXfrm>
    </dsp:sp>
    <dsp:sp modelId="{DB771704-9B3B-4B1A-B028-5D30E7B0DDB8}">
      <dsp:nvSpPr>
        <dsp:cNvPr id="0" name=""/>
        <dsp:cNvSpPr/>
      </dsp:nvSpPr>
      <dsp:spPr>
        <a:xfrm>
          <a:off x="5329247" y="737941"/>
          <a:ext cx="2092231" cy="204538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II. </a:t>
          </a:r>
          <a:r>
            <a:rPr lang="en-US" sz="2000" b="1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Comunitatea</a:t>
          </a:r>
          <a:r>
            <a:rPr lang="en-US" sz="20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educativă</a:t>
          </a:r>
          <a:endParaRPr lang="ro-RO" sz="20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635647" y="1037481"/>
        <a:ext cx="1479431" cy="1446305"/>
      </dsp:txXfrm>
    </dsp:sp>
    <dsp:sp modelId="{54FCDEAC-3E0B-402C-AD19-6AC70696703A}">
      <dsp:nvSpPr>
        <dsp:cNvPr id="0" name=""/>
        <dsp:cNvSpPr/>
      </dsp:nvSpPr>
      <dsp:spPr>
        <a:xfrm rot="4810114">
          <a:off x="6491492" y="2695005"/>
          <a:ext cx="170499" cy="4553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6512700" y="2760880"/>
        <a:ext cx="119349" cy="273224"/>
      </dsp:txXfrm>
    </dsp:sp>
    <dsp:sp modelId="{D1960A39-211B-4B1D-9FAC-99C1DD2DB866}">
      <dsp:nvSpPr>
        <dsp:cNvPr id="0" name=""/>
        <dsp:cNvSpPr/>
      </dsp:nvSpPr>
      <dsp:spPr>
        <a:xfrm>
          <a:off x="5757880" y="3071848"/>
          <a:ext cx="2035104" cy="199477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latin typeface="Times New Roman" pitchFamily="18" charset="0"/>
              <a:cs typeface="Times New Roman" pitchFamily="18" charset="0"/>
            </a:rPr>
            <a:t>III.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Susținerea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55914" y="3363976"/>
        <a:ext cx="1439036" cy="1410519"/>
      </dsp:txXfrm>
    </dsp:sp>
    <dsp:sp modelId="{75A5289D-FC38-4A5F-BE5B-298D50309F77}">
      <dsp:nvSpPr>
        <dsp:cNvPr id="0" name=""/>
        <dsp:cNvSpPr/>
      </dsp:nvSpPr>
      <dsp:spPr>
        <a:xfrm rot="10173879">
          <a:off x="5317779" y="4079908"/>
          <a:ext cx="326867" cy="4553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5415028" y="4162101"/>
        <a:ext cx="228807" cy="273224"/>
      </dsp:txXfrm>
    </dsp:sp>
    <dsp:sp modelId="{31B752E0-A158-43EB-B77D-D0794AE6BD48}">
      <dsp:nvSpPr>
        <dsp:cNvPr id="0" name=""/>
        <dsp:cNvSpPr/>
      </dsp:nvSpPr>
      <dsp:spPr>
        <a:xfrm>
          <a:off x="3071891" y="3500470"/>
          <a:ext cx="2114481" cy="21122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latin typeface="Times New Roman" pitchFamily="18" charset="0"/>
              <a:cs typeface="Times New Roman" pitchFamily="18" charset="0"/>
            </a:rPr>
            <a:t>IV.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Susținerea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fundamente</a:t>
          </a:r>
          <a:r>
            <a:rPr lang="ro-RO" sz="2000" b="1" kern="1200" dirty="0">
              <a:latin typeface="Times New Roman" pitchFamily="18" charset="0"/>
              <a:cs typeface="Times New Roman" pitchFamily="18" charset="0"/>
            </a:rPr>
            <a:t>-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lor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istorice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381550" y="3809806"/>
        <a:ext cx="1495163" cy="1493609"/>
      </dsp:txXfrm>
    </dsp:sp>
    <dsp:sp modelId="{C9DAD855-A8B1-4E1A-AFD3-87A0EB787897}">
      <dsp:nvSpPr>
        <dsp:cNvPr id="0" name=""/>
        <dsp:cNvSpPr/>
      </dsp:nvSpPr>
      <dsp:spPr>
        <a:xfrm rot="11521931">
          <a:off x="2732531" y="4058952"/>
          <a:ext cx="259953" cy="4553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2809660" y="4158155"/>
        <a:ext cx="181967" cy="273224"/>
      </dsp:txXfrm>
    </dsp:sp>
    <dsp:sp modelId="{CB939871-A258-4F65-9385-33F1C10BC0F7}">
      <dsp:nvSpPr>
        <dsp:cNvPr id="0" name=""/>
        <dsp:cNvSpPr/>
      </dsp:nvSpPr>
      <dsp:spPr>
        <a:xfrm>
          <a:off x="828657" y="3143278"/>
          <a:ext cx="1806689" cy="18048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latin typeface="Times New Roman" pitchFamily="18" charset="0"/>
              <a:cs typeface="Times New Roman" pitchFamily="18" charset="0"/>
            </a:rPr>
            <a:t>V.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Cultură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 de </a:t>
          </a:r>
          <a:r>
            <a:rPr lang="en-US" sz="2000" b="1" kern="1200" dirty="0" err="1">
              <a:latin typeface="Times New Roman" pitchFamily="18" charset="0"/>
              <a:cs typeface="Times New Roman" pitchFamily="18" charset="0"/>
            </a:rPr>
            <a:t>calitate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93240" y="3407585"/>
        <a:ext cx="1277523" cy="1276186"/>
      </dsp:txXfrm>
    </dsp:sp>
    <dsp:sp modelId="{19951D2B-49DD-4D32-82B3-E6833733332F}">
      <dsp:nvSpPr>
        <dsp:cNvPr id="0" name=""/>
        <dsp:cNvSpPr/>
      </dsp:nvSpPr>
      <dsp:spPr>
        <a:xfrm rot="15984933">
          <a:off x="1549046" y="2709949"/>
          <a:ext cx="227091" cy="4553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10800000">
        <a:off x="1585239" y="2835020"/>
        <a:ext cx="158964" cy="273224"/>
      </dsp:txXfrm>
    </dsp:sp>
    <dsp:sp modelId="{B6BA2B3B-9622-4120-9803-0E8F4DEA4007}">
      <dsp:nvSpPr>
        <dsp:cNvPr id="0" name=""/>
        <dsp:cNvSpPr/>
      </dsp:nvSpPr>
      <dsp:spPr>
        <a:xfrm>
          <a:off x="542900" y="809375"/>
          <a:ext cx="2092366" cy="19095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o-RO" sz="2000" b="1" kern="1200" dirty="0">
              <a:latin typeface="Times New Roman" pitchFamily="18" charset="0"/>
              <a:cs typeface="Times New Roman" pitchFamily="18" charset="0"/>
            </a:rPr>
            <a:t>VI. </a:t>
          </a:r>
          <a:r>
            <a:rPr lang="en-US" sz="2000" b="1" kern="1200" dirty="0">
              <a:latin typeface="Times New Roman" pitchFamily="18" charset="0"/>
              <a:cs typeface="Times New Roman" pitchFamily="18" charset="0"/>
            </a:rPr>
            <a:t>Management strategic</a:t>
          </a:r>
          <a:endParaRPr lang="en-US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49320" y="1089027"/>
        <a:ext cx="1479526" cy="1350279"/>
      </dsp:txXfrm>
    </dsp:sp>
    <dsp:sp modelId="{D07D6EC4-D698-4E1B-A3F8-23E331D8FFF5}">
      <dsp:nvSpPr>
        <dsp:cNvPr id="0" name=""/>
        <dsp:cNvSpPr/>
      </dsp:nvSpPr>
      <dsp:spPr>
        <a:xfrm rot="20437407">
          <a:off x="2687811" y="1090754"/>
          <a:ext cx="337278" cy="45537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2690677" y="1198613"/>
        <a:ext cx="236095" cy="2732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2EFFB91-6B12-4202-BE21-07565454B858}" type="datetimeFigureOut">
              <a:rPr lang="en-US" smtClean="0"/>
              <a:pPr/>
              <a:t>5/14/2021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7CFCD90-D63B-455E-914C-F9212179577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7356" y="642918"/>
            <a:ext cx="6600844" cy="4375644"/>
          </a:xfrm>
        </p:spPr>
        <p:txBody>
          <a:bodyPr>
            <a:normAutofit/>
          </a:bodyPr>
          <a:lstStyle/>
          <a:p>
            <a:r>
              <a:rPr lang="ro-RO" sz="4000" dirty="0"/>
              <a:t>Comunicarea asertivă</a:t>
            </a:r>
            <a:br>
              <a:rPr lang="ro-RO" sz="4000" dirty="0"/>
            </a:br>
            <a:r>
              <a:rPr lang="ro-RO" sz="4000" dirty="0"/>
              <a:t>în comunitatea frații școlilor creștine</a:t>
            </a:r>
            <a:br>
              <a:rPr lang="ro-RO" dirty="0"/>
            </a:br>
            <a:br>
              <a:rPr lang="ro-RO" dirty="0"/>
            </a:br>
            <a:br>
              <a:rPr lang="ro-RO" dirty="0"/>
            </a:br>
            <a:br>
              <a:rPr lang="ro-RO" dirty="0"/>
            </a:br>
            <a:br>
              <a:rPr lang="ro-RO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357562"/>
            <a:ext cx="6172200" cy="1714512"/>
          </a:xfrm>
        </p:spPr>
        <p:txBody>
          <a:bodyPr/>
          <a:lstStyle/>
          <a:p>
            <a:pPr algn="ctr"/>
            <a:r>
              <a:rPr lang="ro-RO" sz="3000" dirty="0"/>
              <a:t>Sesiune de formare pedagogico-lasalliană </a:t>
            </a:r>
          </a:p>
          <a:p>
            <a:pPr algn="ctr"/>
            <a:r>
              <a:rPr lang="ro-RO" sz="3000" dirty="0"/>
              <a:t>Martie 2021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Comunicare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 descr="comunicarea-a3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2643182"/>
            <a:ext cx="5312464" cy="421481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00108"/>
            <a:ext cx="8258204" cy="5473844"/>
          </a:xfrm>
        </p:spPr>
        <p:txBody>
          <a:bodyPr/>
          <a:lstStyle/>
          <a:p>
            <a:pPr marL="457200" indent="-457200">
              <a:buNone/>
            </a:pPr>
            <a:r>
              <a:rPr lang="ro-RO" b="1" dirty="0"/>
              <a:t>I. Comunicarea</a:t>
            </a:r>
          </a:p>
          <a:p>
            <a:pPr marL="457200" indent="-457200">
              <a:buAutoNum type="arabicPeriod"/>
            </a:pPr>
            <a:endParaRPr lang="ro-RO" b="1" dirty="0"/>
          </a:p>
          <a:p>
            <a:pPr>
              <a:buNone/>
            </a:pPr>
            <a:r>
              <a:rPr lang="ro-RO" b="1" dirty="0"/>
              <a:t>II. Comunicarea asertivă</a:t>
            </a:r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III. </a:t>
            </a:r>
            <a:r>
              <a:rPr lang="en-US" b="1" dirty="0" err="1"/>
              <a:t>Criterii</a:t>
            </a:r>
            <a:r>
              <a:rPr lang="en-US" b="1" dirty="0"/>
              <a:t> de </a:t>
            </a:r>
            <a:r>
              <a:rPr lang="en-US" b="1" dirty="0" err="1"/>
              <a:t>identitate</a:t>
            </a:r>
            <a:r>
              <a:rPr lang="en-US" b="1" dirty="0"/>
              <a:t> </a:t>
            </a:r>
            <a:r>
              <a:rPr lang="en-US" b="1" dirty="0" err="1"/>
              <a:t>pentru</a:t>
            </a:r>
            <a:r>
              <a:rPr lang="en-US" b="1" dirty="0"/>
              <a:t> </a:t>
            </a:r>
            <a:r>
              <a:rPr lang="en-US" b="1" dirty="0" err="1"/>
              <a:t>vitalitatea</a:t>
            </a:r>
            <a:endParaRPr lang="en-US" b="1" dirty="0"/>
          </a:p>
          <a:p>
            <a:pPr>
              <a:buNone/>
            </a:pPr>
            <a:r>
              <a:rPr lang="en-US" b="1" dirty="0" err="1"/>
              <a:t>lucrărilor</a:t>
            </a:r>
            <a:r>
              <a:rPr lang="en-US" b="1" dirty="0"/>
              <a:t>  educative </a:t>
            </a:r>
            <a:r>
              <a:rPr lang="en-US" b="1" dirty="0" err="1"/>
              <a:t>lasalliane</a:t>
            </a:r>
            <a:endParaRPr lang="ro-RO" b="1" dirty="0"/>
          </a:p>
          <a:p>
            <a:pPr>
              <a:buNone/>
            </a:pPr>
            <a:endParaRPr lang="ro-RO" b="1" dirty="0"/>
          </a:p>
          <a:p>
            <a:pPr>
              <a:buNone/>
            </a:pPr>
            <a:r>
              <a:rPr lang="ro-RO" b="1" dirty="0"/>
              <a:t>IV. Întrebări</a:t>
            </a:r>
            <a:endParaRPr lang="en-US" b="1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785794"/>
          </a:xfrm>
        </p:spPr>
        <p:txBody>
          <a:bodyPr>
            <a:normAutofit/>
          </a:bodyPr>
          <a:lstStyle/>
          <a:p>
            <a:pPr algn="ctr"/>
            <a:r>
              <a:rPr lang="ro-RO" sz="4000" b="1" dirty="0">
                <a:solidFill>
                  <a:srgbClr val="FF0000"/>
                </a:solidFill>
              </a:rPr>
              <a:t>Structura 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r>
              <a:rPr lang="ro-RO" dirty="0"/>
              <a:t>I. Ce este comunicarea</a:t>
            </a:r>
            <a:endParaRPr lang="en-US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142844" y="785794"/>
          <a:ext cx="8572560" cy="5857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dirty="0"/>
              <a:t>Obiectivele comunicării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500034" y="1397000"/>
          <a:ext cx="8001056" cy="5246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r>
              <a:rPr lang="ro-RO" dirty="0"/>
              <a:t>Bariere în calea comunicării</a:t>
            </a:r>
            <a:endParaRPr lang="en-US" dirty="0"/>
          </a:p>
        </p:txBody>
      </p:sp>
      <p:graphicFrame>
        <p:nvGraphicFramePr>
          <p:cNvPr id="3" name="Diagram 2"/>
          <p:cNvGraphicFramePr/>
          <p:nvPr/>
        </p:nvGraphicFramePr>
        <p:xfrm>
          <a:off x="357158" y="857232"/>
          <a:ext cx="8358246" cy="5643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Elementele situației de comunicare</a:t>
            </a:r>
            <a:endParaRPr lang="en-US" dirty="0"/>
          </a:p>
        </p:txBody>
      </p:sp>
      <p:pic>
        <p:nvPicPr>
          <p:cNvPr id="3" name="Picture 2" descr="Procesul-de-comunicar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3796"/>
            <a:ext cx="9144000" cy="46255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II. Comunicarea asertivă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vi-VN" dirty="0"/>
              <a:t>Comunicarea asertivă este cel mai eficient tip de comunicare în situațiile în care dorim</a:t>
            </a:r>
            <a:r>
              <a:rPr lang="ro-RO" dirty="0"/>
              <a:t>:</a:t>
            </a:r>
          </a:p>
          <a:p>
            <a:pPr algn="just">
              <a:buFontTx/>
              <a:buChar char="-"/>
            </a:pPr>
            <a:r>
              <a:rPr lang="vi-VN" dirty="0"/>
              <a:t>să ne exprimăm sentimentele, </a:t>
            </a:r>
            <a:endParaRPr lang="ro-RO" dirty="0"/>
          </a:p>
          <a:p>
            <a:pPr algn="just">
              <a:buFontTx/>
              <a:buChar char="-"/>
            </a:pPr>
            <a:r>
              <a:rPr lang="vi-VN" dirty="0"/>
              <a:t>să ne cerem drepturile, </a:t>
            </a:r>
            <a:endParaRPr lang="ro-RO" dirty="0"/>
          </a:p>
          <a:p>
            <a:pPr algn="just">
              <a:buFontTx/>
              <a:buChar char="-"/>
            </a:pPr>
            <a:r>
              <a:rPr lang="vi-VN" dirty="0"/>
              <a:t>să spunem </a:t>
            </a:r>
            <a:r>
              <a:rPr lang="ro-RO" dirty="0"/>
              <a:t>„</a:t>
            </a:r>
            <a:r>
              <a:rPr lang="vi-VN" dirty="0"/>
              <a:t>NU” lucrurilor sau solicitărilor pe care nu le dorim. </a:t>
            </a:r>
            <a:endParaRPr lang="ro-RO" dirty="0"/>
          </a:p>
          <a:p>
            <a:pPr algn="just">
              <a:buFontTx/>
              <a:buChar char="-"/>
            </a:pPr>
            <a:endParaRPr lang="ro-RO" dirty="0"/>
          </a:p>
          <a:p>
            <a:pPr algn="just">
              <a:buNone/>
            </a:pPr>
            <a:r>
              <a:rPr lang="vi-VN" dirty="0"/>
              <a:t>Asertivitatea presupune susținerea propriului punct de vedere cu fermitate și curaj, dar fără a deveni agresivi.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vi-VN" dirty="0"/>
              <a:t>Ce face o persoană asertivă?</a:t>
            </a:r>
            <a:br>
              <a:rPr lang="vi-VN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714356"/>
          <a:ext cx="7467600" cy="5759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96974"/>
          </a:xfrm>
        </p:spPr>
        <p:txBody>
          <a:bodyPr>
            <a:normAutofit fontScale="90000"/>
          </a:bodyPr>
          <a:lstStyle/>
          <a:p>
            <a:r>
              <a:rPr lang="ro-RO" dirty="0"/>
              <a:t>3 stiluri de comunicare</a:t>
            </a:r>
            <a:br>
              <a:rPr lang="ro-RO" dirty="0"/>
            </a:br>
            <a:br>
              <a:rPr lang="ro-RO" dirty="0"/>
            </a:br>
            <a:r>
              <a:rPr lang="ro-RO" dirty="0"/>
              <a:t>1. Stilul pasiv/permisiv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972452" cy="5114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</p:spPr>
        <p:txBody>
          <a:bodyPr>
            <a:normAutofit fontScale="90000"/>
          </a:bodyPr>
          <a:lstStyle/>
          <a:p>
            <a:r>
              <a:rPr lang="ro-RO" b="1" dirty="0"/>
              <a:t>2. Stilul </a:t>
            </a:r>
            <a:r>
              <a:rPr lang="vi-VN" b="1" dirty="0"/>
              <a:t>agresiv</a:t>
            </a:r>
            <a:r>
              <a:rPr lang="ro-RO" b="1" dirty="0"/>
              <a:t>/Autoritar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000108"/>
          <a:ext cx="7972452" cy="5473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82594"/>
          </a:xfrm>
        </p:spPr>
        <p:txBody>
          <a:bodyPr/>
          <a:lstStyle/>
          <a:p>
            <a:r>
              <a:rPr lang="ro-RO" dirty="0"/>
              <a:t>3. stilul asertiv/democratic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000108"/>
          <a:ext cx="8258204" cy="5473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</p:spPr>
        <p:txBody>
          <a:bodyPr>
            <a:noAutofit/>
          </a:bodyPr>
          <a:lstStyle/>
          <a:p>
            <a:pPr algn="just"/>
            <a:r>
              <a:rPr lang="ro-RO" sz="2200" b="1" dirty="0"/>
              <a:t>III. </a:t>
            </a:r>
            <a:r>
              <a:rPr lang="en-US" sz="2200" b="1" dirty="0" err="1"/>
              <a:t>Criterii</a:t>
            </a:r>
            <a:r>
              <a:rPr lang="en-US" sz="2200" b="1" dirty="0"/>
              <a:t> de </a:t>
            </a:r>
            <a:r>
              <a:rPr lang="en-US" sz="2200" b="1" dirty="0" err="1"/>
              <a:t>identitate</a:t>
            </a:r>
            <a:r>
              <a:rPr lang="en-US" sz="2200" b="1" dirty="0"/>
              <a:t> </a:t>
            </a:r>
            <a:r>
              <a:rPr lang="en-US" sz="2200" b="1" dirty="0" err="1"/>
              <a:t>pentru</a:t>
            </a:r>
            <a:r>
              <a:rPr lang="en-US" sz="2200" b="1" dirty="0"/>
              <a:t> </a:t>
            </a:r>
            <a:r>
              <a:rPr lang="en-US" sz="2200" b="1" dirty="0" err="1"/>
              <a:t>vitalitatea</a:t>
            </a:r>
            <a:r>
              <a:rPr lang="ro-RO" sz="2200" b="1" dirty="0"/>
              <a:t> </a:t>
            </a:r>
            <a:r>
              <a:rPr lang="en-US" sz="2200" b="1" dirty="0" err="1"/>
              <a:t>lucrărilor</a:t>
            </a:r>
            <a:r>
              <a:rPr lang="en-US" sz="2200" b="1" dirty="0"/>
              <a:t>  educative </a:t>
            </a:r>
            <a:r>
              <a:rPr lang="en-US" sz="2200" b="1" dirty="0" err="1"/>
              <a:t>lasalliane</a:t>
            </a:r>
            <a:endParaRPr lang="en-US" sz="2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o-RO" dirty="0"/>
              <a:t>Criteriile pentru vitalitatea educației lasalliene constituie un punct de referință care își propune să contribuie la eforturile pe care un centru de învățământ </a:t>
            </a:r>
            <a:r>
              <a:rPr lang="ro-RO" dirty="0" err="1"/>
              <a:t>lasallian</a:t>
            </a:r>
            <a:r>
              <a:rPr lang="ro-RO" dirty="0"/>
              <a:t> le face în îndeplinirea misiunii sale particulare.</a:t>
            </a:r>
          </a:p>
          <a:p>
            <a:r>
              <a:rPr lang="en-US" dirty="0" err="1"/>
              <a:t>Criterii</a:t>
            </a:r>
            <a:r>
              <a:rPr lang="en-US" dirty="0"/>
              <a:t> de </a:t>
            </a:r>
            <a:r>
              <a:rPr lang="en-US" dirty="0" err="1"/>
              <a:t>identitate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vitalitate</a:t>
            </a:r>
            <a:r>
              <a:rPr lang="en-US" dirty="0"/>
              <a:t> </a:t>
            </a:r>
            <a:r>
              <a:rPr lang="ro-RO" dirty="0"/>
              <a:t>l</a:t>
            </a:r>
            <a:r>
              <a:rPr lang="en-US" dirty="0" err="1"/>
              <a:t>ucrări</a:t>
            </a:r>
            <a:r>
              <a:rPr lang="en-US" dirty="0"/>
              <a:t> </a:t>
            </a:r>
            <a:r>
              <a:rPr lang="ro-RO" dirty="0"/>
              <a:t>educative</a:t>
            </a:r>
            <a:r>
              <a:rPr lang="en-US" dirty="0"/>
              <a:t> </a:t>
            </a:r>
            <a:r>
              <a:rPr lang="en-US" dirty="0" err="1"/>
              <a:t>lasa</a:t>
            </a:r>
            <a:r>
              <a:rPr lang="ro-RO" dirty="0"/>
              <a:t>l</a:t>
            </a:r>
            <a:r>
              <a:rPr lang="en-US" dirty="0" err="1"/>
              <a:t>liene</a:t>
            </a:r>
            <a:r>
              <a:rPr lang="en-US" dirty="0"/>
              <a:t> (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pur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simplu</a:t>
            </a:r>
            <a:r>
              <a:rPr lang="en-US" dirty="0"/>
              <a:t> </a:t>
            </a:r>
            <a:r>
              <a:rPr lang="en-US" dirty="0" err="1"/>
              <a:t>Criteriile</a:t>
            </a:r>
            <a:r>
              <a:rPr lang="en-US" dirty="0"/>
              <a:t> de </a:t>
            </a:r>
            <a:r>
              <a:rPr lang="en-US" dirty="0" err="1"/>
              <a:t>identitate</a:t>
            </a:r>
            <a:r>
              <a:rPr lang="en-US" dirty="0"/>
              <a:t>) sunt principii care permit </a:t>
            </a:r>
            <a:r>
              <a:rPr lang="en-US" dirty="0" err="1"/>
              <a:t>distinge</a:t>
            </a:r>
            <a:r>
              <a:rPr lang="ro-RO" dirty="0"/>
              <a:t>rea</a:t>
            </a:r>
            <a:r>
              <a:rPr lang="en-US" dirty="0"/>
              <a:t> </a:t>
            </a:r>
            <a:r>
              <a:rPr lang="en-US" dirty="0" err="1"/>
              <a:t>caracteristicil</a:t>
            </a:r>
            <a:r>
              <a:rPr lang="ro-RO" dirty="0"/>
              <a:t>or</a:t>
            </a:r>
            <a:r>
              <a:rPr lang="en-US" dirty="0"/>
              <a:t> </a:t>
            </a:r>
            <a:r>
              <a:rPr lang="ro-RO" dirty="0"/>
              <a:t>educației</a:t>
            </a:r>
            <a:r>
              <a:rPr lang="en-US" dirty="0"/>
              <a:t>  </a:t>
            </a:r>
            <a:r>
              <a:rPr lang="en-US" dirty="0" err="1"/>
              <a:t>lasa</a:t>
            </a:r>
            <a:r>
              <a:rPr lang="ro-RO" dirty="0"/>
              <a:t>l</a:t>
            </a:r>
            <a:r>
              <a:rPr lang="en-US" dirty="0"/>
              <a:t>li</a:t>
            </a:r>
            <a:r>
              <a:rPr lang="ro-RO" dirty="0" err="1"/>
              <a:t>ene</a:t>
            </a:r>
            <a:r>
              <a:rPr lang="en-US" dirty="0"/>
              <a:t>, de </a:t>
            </a:r>
            <a:r>
              <a:rPr lang="en-US" dirty="0" err="1"/>
              <a:t>asemenea</a:t>
            </a:r>
            <a:r>
              <a:rPr lang="en-US" dirty="0"/>
              <a:t> </a:t>
            </a:r>
            <a:r>
              <a:rPr lang="ro-RO" dirty="0"/>
              <a:t>și </a:t>
            </a:r>
            <a:r>
              <a:rPr lang="en-US" dirty="0" err="1"/>
              <a:t>felul</a:t>
            </a:r>
            <a:r>
              <a:rPr lang="en-US" dirty="0"/>
              <a:t> </a:t>
            </a:r>
            <a:r>
              <a:rPr lang="en-US" dirty="0" err="1"/>
              <a:t>său</a:t>
            </a:r>
            <a:r>
              <a:rPr lang="en-US" dirty="0"/>
              <a:t> de a le </a:t>
            </a:r>
            <a:r>
              <a:rPr lang="en-US" dirty="0" err="1"/>
              <a:t>trăi</a:t>
            </a:r>
            <a:r>
              <a:rPr lang="en-US" dirty="0"/>
              <a:t>. </a:t>
            </a:r>
            <a:r>
              <a:rPr lang="en-US" dirty="0" err="1"/>
              <a:t>Aceste</a:t>
            </a:r>
            <a:r>
              <a:rPr lang="en-US" dirty="0"/>
              <a:t> </a:t>
            </a:r>
            <a:r>
              <a:rPr lang="en-US" dirty="0" err="1"/>
              <a:t>criterii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organizate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categorii</a:t>
            </a:r>
            <a:r>
              <a:rPr lang="ro-RO" dirty="0"/>
              <a:t> </a:t>
            </a:r>
            <a:r>
              <a:rPr lang="en-US" dirty="0"/>
              <a:t>care </a:t>
            </a:r>
            <a:r>
              <a:rPr lang="en-US" dirty="0" err="1"/>
              <a:t>îndeplinesc</a:t>
            </a:r>
            <a:r>
              <a:rPr lang="en-US" dirty="0"/>
              <a:t> </a:t>
            </a:r>
            <a:r>
              <a:rPr lang="en-US" dirty="0" err="1"/>
              <a:t>obiectivul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maniera</a:t>
            </a:r>
            <a:r>
              <a:rPr lang="en-US" dirty="0"/>
              <a:t> de a </a:t>
            </a:r>
            <a:r>
              <a:rPr lang="en-US" dirty="0" err="1"/>
              <a:t>educa</a:t>
            </a:r>
            <a:r>
              <a:rPr lang="en-US" dirty="0"/>
              <a:t>.</a:t>
            </a:r>
          </a:p>
          <a:p>
            <a:endParaRPr lang="ro-RO" dirty="0"/>
          </a:p>
          <a:p>
            <a:endParaRPr lang="ro-RO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Criteriile pentru vitalitatea educativă lasalliană are următoarele obiective: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/>
            <a:r>
              <a:rPr lang="en-US" dirty="0" err="1"/>
              <a:t>Recunoașterea</a:t>
            </a:r>
            <a:r>
              <a:rPr lang="en-US" dirty="0"/>
              <a:t> </a:t>
            </a:r>
            <a:r>
              <a:rPr lang="en-US" dirty="0" err="1"/>
              <a:t>dezvoltării</a:t>
            </a:r>
            <a:r>
              <a:rPr lang="en-US" dirty="0"/>
              <a:t> </a:t>
            </a:r>
            <a:r>
              <a:rPr lang="en-US" dirty="0" err="1"/>
              <a:t>Identității</a:t>
            </a:r>
            <a:r>
              <a:rPr lang="en-US" dirty="0"/>
              <a:t> </a:t>
            </a:r>
            <a:r>
              <a:rPr lang="en-US" dirty="0" err="1"/>
              <a:t>lasal</a:t>
            </a:r>
            <a:r>
              <a:rPr lang="ro-RO" dirty="0"/>
              <a:t>l</a:t>
            </a:r>
            <a:r>
              <a:rPr lang="en-US" dirty="0" err="1"/>
              <a:t>iene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vitalitatea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centre</a:t>
            </a:r>
            <a:r>
              <a:rPr lang="en-US" dirty="0"/>
              <a:t> </a:t>
            </a:r>
            <a:r>
              <a:rPr lang="ro-RO" dirty="0"/>
              <a:t>educative</a:t>
            </a:r>
            <a:r>
              <a:rPr lang="en-US" dirty="0"/>
              <a:t>.</a:t>
            </a:r>
            <a:endParaRPr lang="ro-RO" dirty="0"/>
          </a:p>
          <a:p>
            <a:pPr lvl="0">
              <a:buNone/>
            </a:pPr>
            <a:endParaRPr lang="en-US" dirty="0"/>
          </a:p>
          <a:p>
            <a:r>
              <a:rPr lang="en-US" dirty="0" err="1"/>
              <a:t>Încurajați</a:t>
            </a:r>
            <a:r>
              <a:rPr lang="en-US" dirty="0"/>
              <a:t> </a:t>
            </a:r>
            <a:r>
              <a:rPr lang="en-US" dirty="0" err="1"/>
              <a:t>planurile</a:t>
            </a:r>
            <a:r>
              <a:rPr lang="en-US" dirty="0"/>
              <a:t> de </a:t>
            </a:r>
            <a:r>
              <a:rPr lang="en-US" dirty="0" err="1"/>
              <a:t>îmbunătățire</a:t>
            </a:r>
            <a:r>
              <a:rPr lang="ro-RO" dirty="0"/>
              <a:t>,</a:t>
            </a:r>
            <a:r>
              <a:rPr lang="en-US" dirty="0"/>
              <a:t> </a:t>
            </a:r>
            <a:r>
              <a:rPr lang="en-US" dirty="0" err="1"/>
              <a:t>continuând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instituțiile</a:t>
            </a:r>
            <a:r>
              <a:rPr lang="en-US" dirty="0"/>
              <a:t> de </a:t>
            </a:r>
            <a:r>
              <a:rPr lang="en-US" dirty="0" err="1"/>
              <a:t>învățământ</a:t>
            </a:r>
            <a:r>
              <a:rPr lang="en-US" dirty="0"/>
              <a:t> </a:t>
            </a:r>
            <a:r>
              <a:rPr lang="en-US" dirty="0" err="1"/>
              <a:t>identitatea</a:t>
            </a:r>
            <a:r>
              <a:rPr lang="en-US" dirty="0"/>
              <a:t> </a:t>
            </a:r>
            <a:r>
              <a:rPr lang="en-US" dirty="0" err="1"/>
              <a:t>lasalliană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vitalitatea</a:t>
            </a:r>
            <a:r>
              <a:rPr lang="en-US" dirty="0"/>
              <a:t> </a:t>
            </a:r>
            <a:r>
              <a:rPr lang="en-US" dirty="0" err="1"/>
              <a:t>acesteia</a:t>
            </a:r>
            <a:r>
              <a:rPr lang="ro-RO" dirty="0"/>
              <a:t>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08"/>
          </a:xfrm>
        </p:spPr>
        <p:txBody>
          <a:bodyPr/>
          <a:lstStyle/>
          <a:p>
            <a:pPr algn="ctr"/>
            <a:r>
              <a:rPr lang="ro-RO" dirty="0"/>
              <a:t>criterii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457200" y="1071546"/>
          <a:ext cx="8115328" cy="5402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Comunitatea educativă – cuprinde 4 criterii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algn="just">
              <a:buNone/>
            </a:pPr>
            <a:r>
              <a:rPr lang="ro-RO" b="1" dirty="0"/>
              <a:t>1. </a:t>
            </a:r>
            <a:r>
              <a:rPr lang="en-US" b="1" dirty="0" err="1"/>
              <a:t>Relații</a:t>
            </a:r>
            <a:r>
              <a:rPr lang="en-US" b="1" dirty="0"/>
              <a:t> interpersonal </a:t>
            </a:r>
            <a:r>
              <a:rPr lang="en-US" b="1" dirty="0" err="1"/>
              <a:t>fraterne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en-US" dirty="0" err="1"/>
              <a:t>comunitate</a:t>
            </a:r>
            <a:r>
              <a:rPr lang="ro-RO" dirty="0"/>
              <a:t>a</a:t>
            </a:r>
            <a:r>
              <a:rPr lang="en-US" dirty="0"/>
              <a:t> </a:t>
            </a:r>
            <a:r>
              <a:rPr lang="ro-RO" dirty="0"/>
              <a:t>educativă</a:t>
            </a:r>
            <a:r>
              <a:rPr lang="en-US" dirty="0"/>
              <a:t> </a:t>
            </a:r>
            <a:r>
              <a:rPr lang="en-US" dirty="0" err="1"/>
              <a:t>lasalliană</a:t>
            </a:r>
            <a:r>
              <a:rPr lang="en-US" dirty="0"/>
              <a:t> se </a:t>
            </a:r>
            <a:r>
              <a:rPr lang="en-US" dirty="0" err="1"/>
              <a:t>străduiește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trăi</a:t>
            </a:r>
            <a:r>
              <a:rPr lang="ro-RO" dirty="0"/>
              <a:t>a</a:t>
            </a:r>
            <a:r>
              <a:rPr lang="en-US" dirty="0" err="1"/>
              <a:t>sc</a:t>
            </a:r>
            <a:r>
              <a:rPr lang="ro-RO" dirty="0"/>
              <a:t>ă</a:t>
            </a:r>
            <a:r>
              <a:rPr lang="en-US" dirty="0"/>
              <a:t> </a:t>
            </a:r>
            <a:r>
              <a:rPr lang="en-US" dirty="0" err="1"/>
              <a:t>valorile</a:t>
            </a:r>
            <a:r>
              <a:rPr lang="en-US" dirty="0"/>
              <a:t> care </a:t>
            </a:r>
            <a:r>
              <a:rPr lang="en-US" dirty="0" err="1"/>
              <a:t>înnobilează</a:t>
            </a:r>
            <a:r>
              <a:rPr lang="en-US" dirty="0"/>
              <a:t> </a:t>
            </a:r>
            <a:r>
              <a:rPr lang="en-US" dirty="0" err="1"/>
              <a:t>indivizii</a:t>
            </a:r>
            <a:r>
              <a:rPr lang="en-US" dirty="0"/>
              <a:t>, </a:t>
            </a:r>
            <a:r>
              <a:rPr lang="en-US" dirty="0" err="1"/>
              <a:t>precum</a:t>
            </a:r>
            <a:r>
              <a:rPr lang="en-US" dirty="0"/>
              <a:t> </a:t>
            </a:r>
            <a:r>
              <a:rPr lang="en-US" dirty="0" err="1"/>
              <a:t>prudență</a:t>
            </a:r>
            <a:r>
              <a:rPr lang="en-US" dirty="0"/>
              <a:t>, </a:t>
            </a:r>
            <a:r>
              <a:rPr lang="en-US" dirty="0" err="1"/>
              <a:t>dreptate</a:t>
            </a:r>
            <a:r>
              <a:rPr lang="en-US" dirty="0"/>
              <a:t>, </a:t>
            </a:r>
            <a:r>
              <a:rPr lang="en-US" dirty="0" err="1"/>
              <a:t>tărie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cumpătare</a:t>
            </a:r>
            <a:r>
              <a:rPr lang="en-US" dirty="0"/>
              <a:t>. La </a:t>
            </a:r>
            <a:r>
              <a:rPr lang="en-US" dirty="0" err="1"/>
              <a:t>fel</a:t>
            </a:r>
            <a:r>
              <a:rPr lang="en-US" dirty="0"/>
              <a:t>, </a:t>
            </a:r>
            <a:r>
              <a:rPr lang="en-US" dirty="0" err="1"/>
              <a:t>fiecare</a:t>
            </a:r>
            <a:r>
              <a:rPr lang="en-US" dirty="0"/>
              <a:t> </a:t>
            </a:r>
            <a:r>
              <a:rPr lang="en-US" dirty="0" err="1"/>
              <a:t>membru</a:t>
            </a:r>
            <a:r>
              <a:rPr lang="en-US" dirty="0"/>
              <a:t> se </a:t>
            </a:r>
            <a:r>
              <a:rPr lang="en-US" dirty="0" err="1"/>
              <a:t>străduiește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dezvolte</a:t>
            </a:r>
            <a:r>
              <a:rPr lang="en-US" dirty="0"/>
              <a:t> o </a:t>
            </a:r>
            <a:r>
              <a:rPr lang="en-US" dirty="0" err="1"/>
              <a:t>comunicare</a:t>
            </a:r>
            <a:r>
              <a:rPr lang="en-US" dirty="0"/>
              <a:t> </a:t>
            </a:r>
            <a:r>
              <a:rPr lang="en-US" dirty="0" err="1"/>
              <a:t>asertivă</a:t>
            </a:r>
            <a:r>
              <a:rPr lang="en-US" dirty="0"/>
              <a:t>.</a:t>
            </a:r>
          </a:p>
          <a:p>
            <a:endParaRPr lang="ro-RO" dirty="0"/>
          </a:p>
          <a:p>
            <a:r>
              <a:rPr lang="ro-RO" dirty="0"/>
              <a:t>Întrebări: </a:t>
            </a:r>
          </a:p>
          <a:p>
            <a:pPr>
              <a:buNone/>
            </a:pPr>
            <a:r>
              <a:rPr lang="en-US" dirty="0"/>
              <a:t>1. </a:t>
            </a:r>
            <a:r>
              <a:rPr lang="ro-RO" dirty="0"/>
              <a:t>Care sunt valorile lasalliene pe care le identific în școala noastră?</a:t>
            </a:r>
          </a:p>
          <a:p>
            <a:pPr>
              <a:buNone/>
            </a:pPr>
            <a:r>
              <a:rPr lang="en-US" dirty="0"/>
              <a:t>2. </a:t>
            </a:r>
            <a:r>
              <a:rPr lang="ro-RO" dirty="0"/>
              <a:t>Ce tip de comunicare utilizez?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00034" y="571480"/>
            <a:ext cx="7467600" cy="5802446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ro-RO" dirty="0"/>
              <a:t>2. </a:t>
            </a:r>
            <a:r>
              <a:rPr lang="en-US" b="1" dirty="0" err="1"/>
              <a:t>Profesori</a:t>
            </a:r>
            <a:r>
              <a:rPr lang="en-US" b="1" dirty="0"/>
              <a:t> </a:t>
            </a:r>
            <a:r>
              <a:rPr lang="en-US" b="1" dirty="0" err="1"/>
              <a:t>prin</a:t>
            </a:r>
            <a:r>
              <a:rPr lang="en-US" b="1" dirty="0"/>
              <a:t> </a:t>
            </a:r>
            <a:r>
              <a:rPr lang="en-US" b="1" dirty="0" err="1"/>
              <a:t>vocație</a:t>
            </a:r>
            <a:r>
              <a:rPr lang="en-US" b="1" dirty="0"/>
              <a:t> </a:t>
            </a:r>
            <a:r>
              <a:rPr lang="en-US" dirty="0"/>
              <a:t>- </a:t>
            </a:r>
            <a:r>
              <a:rPr lang="en-US" dirty="0" err="1"/>
              <a:t>Educatorul</a:t>
            </a:r>
            <a:r>
              <a:rPr lang="en-US" dirty="0"/>
              <a:t> </a:t>
            </a:r>
            <a:r>
              <a:rPr lang="en-US" dirty="0" err="1"/>
              <a:t>lasallian</a:t>
            </a:r>
            <a:r>
              <a:rPr lang="en-US" dirty="0"/>
              <a:t> </a:t>
            </a:r>
            <a:r>
              <a:rPr lang="en-US" dirty="0" err="1"/>
              <a:t>își</a:t>
            </a:r>
            <a:r>
              <a:rPr lang="en-US" dirty="0"/>
              <a:t> face </a:t>
            </a:r>
            <a:r>
              <a:rPr lang="en-US" dirty="0" err="1"/>
              <a:t>treaba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măsura</a:t>
            </a:r>
            <a:r>
              <a:rPr lang="en-US" dirty="0"/>
              <a:t> </a:t>
            </a:r>
            <a:r>
              <a:rPr lang="en-US" dirty="0" err="1"/>
              <a:t>posibilităților</a:t>
            </a:r>
            <a:r>
              <a:rPr lang="en-US" dirty="0"/>
              <a:t> sale, el </a:t>
            </a:r>
            <a:r>
              <a:rPr lang="en-US" dirty="0" err="1"/>
              <a:t>știe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coopereze</a:t>
            </a:r>
            <a:r>
              <a:rPr lang="en-US" dirty="0"/>
              <a:t> </a:t>
            </a:r>
            <a:r>
              <a:rPr lang="en-US" dirty="0" err="1"/>
              <a:t>vestind</a:t>
            </a:r>
            <a:r>
              <a:rPr lang="en-US" dirty="0"/>
              <a:t> </a:t>
            </a:r>
            <a:r>
              <a:rPr lang="ro-RO" dirty="0"/>
              <a:t>e</a:t>
            </a:r>
            <a:r>
              <a:rPr lang="en-US" dirty="0" err="1"/>
              <a:t>vanghelia</a:t>
            </a:r>
            <a:r>
              <a:rPr lang="en-US" dirty="0"/>
              <a:t>, </a:t>
            </a:r>
            <a:r>
              <a:rPr lang="en-US" dirty="0" err="1"/>
              <a:t>își</a:t>
            </a:r>
            <a:r>
              <a:rPr lang="en-US" dirty="0"/>
              <a:t> </a:t>
            </a:r>
            <a:r>
              <a:rPr lang="en-US" dirty="0" err="1"/>
              <a:t>cunoaște</a:t>
            </a:r>
            <a:r>
              <a:rPr lang="en-US" dirty="0"/>
              <a:t> </a:t>
            </a:r>
            <a:r>
              <a:rPr lang="en-US" dirty="0" err="1"/>
              <a:t>elevii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se face </a:t>
            </a:r>
            <a:r>
              <a:rPr lang="en-US" dirty="0" err="1"/>
              <a:t>cunoscut</a:t>
            </a:r>
            <a:r>
              <a:rPr lang="en-US" dirty="0"/>
              <a:t> lor.</a:t>
            </a:r>
          </a:p>
          <a:p>
            <a:pPr>
              <a:buNone/>
            </a:pPr>
            <a:endParaRPr lang="ro-RO" dirty="0"/>
          </a:p>
          <a:p>
            <a:endParaRPr lang="ro-RO" dirty="0"/>
          </a:p>
          <a:p>
            <a:pPr>
              <a:buNone/>
            </a:pPr>
            <a:r>
              <a:rPr lang="ro-RO" dirty="0"/>
              <a:t>Întrebări:</a:t>
            </a:r>
          </a:p>
          <a:p>
            <a:pPr marL="457200" indent="-457200">
              <a:buAutoNum type="arabicPeriod"/>
            </a:pPr>
            <a:r>
              <a:rPr lang="ro-RO" dirty="0"/>
              <a:t>Îmi cunosc elevii? Încerc să îi cunosc pentru a-i putea ajuta?</a:t>
            </a:r>
          </a:p>
          <a:p>
            <a:pPr marL="457200" indent="-457200">
              <a:buAutoNum type="arabicPeriod"/>
            </a:pPr>
            <a:r>
              <a:rPr lang="ro-RO" dirty="0"/>
              <a:t>Mă fac cunoscut elevilor? Care sunt avantajele apropierii de ei?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642918"/>
            <a:ext cx="7829576" cy="5831034"/>
          </a:xfrm>
        </p:spPr>
        <p:txBody>
          <a:bodyPr>
            <a:normAutofit/>
          </a:bodyPr>
          <a:lstStyle/>
          <a:p>
            <a:pPr lvl="0" algn="just">
              <a:buNone/>
            </a:pPr>
            <a:r>
              <a:rPr lang="ro-RO" dirty="0"/>
              <a:t>3. </a:t>
            </a:r>
            <a:r>
              <a:rPr lang="en-US" dirty="0"/>
              <a:t>COMUNITĂȚI / GRUPURI </a:t>
            </a:r>
            <a:r>
              <a:rPr lang="en-US" dirty="0" err="1"/>
              <a:t>confesionale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de SERVICI</a:t>
            </a:r>
            <a:r>
              <a:rPr lang="ro-RO" dirty="0"/>
              <a:t>U</a:t>
            </a:r>
            <a:r>
              <a:rPr lang="en-US" dirty="0"/>
              <a:t>. </a:t>
            </a:r>
            <a:r>
              <a:rPr lang="en-US" dirty="0" err="1"/>
              <a:t>Educația</a:t>
            </a:r>
            <a:r>
              <a:rPr lang="en-US" dirty="0"/>
              <a:t> </a:t>
            </a:r>
            <a:r>
              <a:rPr lang="en-US" dirty="0" err="1"/>
              <a:t>lasa</a:t>
            </a:r>
            <a:r>
              <a:rPr lang="ro-RO" dirty="0"/>
              <a:t>l</a:t>
            </a:r>
            <a:r>
              <a:rPr lang="en-US" dirty="0" err="1"/>
              <a:t>liană</a:t>
            </a:r>
            <a:r>
              <a:rPr lang="en-US" dirty="0"/>
              <a:t> </a:t>
            </a:r>
            <a:r>
              <a:rPr lang="en-US" dirty="0" err="1"/>
              <a:t>încurajează</a:t>
            </a:r>
            <a:r>
              <a:rPr lang="en-US" dirty="0"/>
              <a:t> </a:t>
            </a:r>
            <a:r>
              <a:rPr lang="en-US" dirty="0" err="1"/>
              <a:t>formarea</a:t>
            </a:r>
            <a:r>
              <a:rPr lang="en-US" dirty="0"/>
              <a:t> </a:t>
            </a:r>
            <a:r>
              <a:rPr lang="en-US" dirty="0" err="1"/>
              <a:t>grupurilor</a:t>
            </a:r>
            <a:r>
              <a:rPr lang="en-US" dirty="0"/>
              <a:t> (</a:t>
            </a:r>
            <a:r>
              <a:rPr lang="en-US" dirty="0" err="1"/>
              <a:t>elevi</a:t>
            </a:r>
            <a:r>
              <a:rPr lang="en-US" dirty="0"/>
              <a:t>, </a:t>
            </a:r>
            <a:r>
              <a:rPr lang="en-US" dirty="0" err="1"/>
              <a:t>profesori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părinți</a:t>
            </a:r>
            <a:r>
              <a:rPr lang="en-US" dirty="0"/>
              <a:t>), </a:t>
            </a:r>
            <a:r>
              <a:rPr lang="en-US" dirty="0" err="1"/>
              <a:t>pentru</a:t>
            </a:r>
            <a:r>
              <a:rPr lang="en-US" dirty="0"/>
              <a:t> a </a:t>
            </a:r>
            <a:r>
              <a:rPr lang="en-US" dirty="0" err="1"/>
              <a:t>aprofunda</a:t>
            </a:r>
            <a:r>
              <a:rPr lang="en-US" dirty="0"/>
              <a:t> </a:t>
            </a:r>
            <a:r>
              <a:rPr lang="en-US" dirty="0" err="1"/>
              <a:t>credința</a:t>
            </a:r>
            <a:r>
              <a:rPr lang="en-US" dirty="0"/>
              <a:t>, o </a:t>
            </a:r>
            <a:r>
              <a:rPr lang="en-US" dirty="0" err="1"/>
              <a:t>viață</a:t>
            </a:r>
            <a:r>
              <a:rPr lang="en-US" dirty="0"/>
              <a:t> de </a:t>
            </a:r>
            <a:r>
              <a:rPr lang="en-US" dirty="0" err="1"/>
              <a:t>rugăciune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slujire</a:t>
            </a:r>
            <a:r>
              <a:rPr lang="en-US" dirty="0"/>
              <a:t>. </a:t>
            </a:r>
            <a:r>
              <a:rPr lang="en-US" dirty="0" err="1"/>
              <a:t>Pregătirea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experiența</a:t>
            </a:r>
            <a:r>
              <a:rPr lang="en-US" dirty="0"/>
              <a:t> </a:t>
            </a:r>
            <a:r>
              <a:rPr lang="en-US" dirty="0" err="1"/>
              <a:t>lor</a:t>
            </a:r>
            <a:r>
              <a:rPr lang="en-US" dirty="0"/>
              <a:t> spiritual</a:t>
            </a:r>
            <a:r>
              <a:rPr lang="ro-RO" dirty="0"/>
              <a:t>ă</a:t>
            </a:r>
            <a:r>
              <a:rPr lang="en-US" dirty="0"/>
              <a:t> le permit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devină</a:t>
            </a:r>
            <a:r>
              <a:rPr lang="en-US" dirty="0"/>
              <a:t> </a:t>
            </a:r>
            <a:r>
              <a:rPr lang="en-US" dirty="0" err="1"/>
              <a:t>comunități</a:t>
            </a:r>
            <a:r>
              <a:rPr lang="en-US" dirty="0"/>
              <a:t> </a:t>
            </a:r>
            <a:r>
              <a:rPr lang="en-US" dirty="0" err="1"/>
              <a:t>deschis</a:t>
            </a:r>
            <a:r>
              <a:rPr lang="ro-RO" dirty="0"/>
              <a:t>e</a:t>
            </a:r>
            <a:r>
              <a:rPr lang="en-US" dirty="0"/>
              <a:t> </a:t>
            </a:r>
            <a:r>
              <a:rPr lang="en-US" dirty="0" err="1"/>
              <a:t>noilor</a:t>
            </a:r>
            <a:r>
              <a:rPr lang="en-US" dirty="0"/>
              <a:t> </a:t>
            </a:r>
            <a:r>
              <a:rPr lang="en-US" dirty="0" err="1"/>
              <a:t>membri</a:t>
            </a:r>
            <a:r>
              <a:rPr lang="en-US" dirty="0"/>
              <a:t>.</a:t>
            </a:r>
          </a:p>
          <a:p>
            <a:pPr>
              <a:buNone/>
            </a:pPr>
            <a:endParaRPr lang="ro-RO" dirty="0"/>
          </a:p>
          <a:p>
            <a:r>
              <a:rPr lang="ro-RO" dirty="0"/>
              <a:t>Întrebări:</a:t>
            </a:r>
          </a:p>
          <a:p>
            <a:pPr marL="457200" indent="-457200" algn="just">
              <a:buAutoNum type="arabicPeriod"/>
            </a:pPr>
            <a:r>
              <a:rPr lang="ro-RO" dirty="0"/>
              <a:t>Cât este de importantă formarea spirituală a elevilor și profesorilor?</a:t>
            </a:r>
          </a:p>
          <a:p>
            <a:pPr marL="457200" indent="-457200" algn="just">
              <a:buAutoNum type="arabicPeriod"/>
            </a:pPr>
            <a:r>
              <a:rPr lang="ro-RO" dirty="0"/>
              <a:t>În ce măsură suntem noi (elevi și profesori) deschiși spre noi membri sau idei?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857232"/>
            <a:ext cx="8186766" cy="5616720"/>
          </a:xfrm>
        </p:spPr>
        <p:txBody>
          <a:bodyPr/>
          <a:lstStyle/>
          <a:p>
            <a:pPr lvl="0" algn="just">
              <a:buNone/>
            </a:pPr>
            <a:r>
              <a:rPr lang="ro-RO" dirty="0"/>
              <a:t>4. </a:t>
            </a:r>
            <a:r>
              <a:rPr lang="en-US" b="1" dirty="0" err="1"/>
              <a:t>Experiența</a:t>
            </a:r>
            <a:r>
              <a:rPr lang="en-US" b="1" dirty="0"/>
              <a:t> </a:t>
            </a:r>
            <a:r>
              <a:rPr lang="en-US" b="1" dirty="0" err="1"/>
              <a:t>asocierii</a:t>
            </a:r>
            <a:r>
              <a:rPr lang="en-US" b="1" dirty="0"/>
              <a:t> </a:t>
            </a:r>
            <a:r>
              <a:rPr lang="en-US" dirty="0"/>
              <a:t>– </a:t>
            </a:r>
            <a:r>
              <a:rPr lang="en-US" dirty="0" err="1"/>
              <a:t>Educatorii</a:t>
            </a:r>
            <a:r>
              <a:rPr lang="en-US" dirty="0"/>
              <a:t> </a:t>
            </a:r>
            <a:r>
              <a:rPr lang="en-US" dirty="0" err="1"/>
              <a:t>lasallieni</a:t>
            </a:r>
            <a:r>
              <a:rPr lang="en-US" dirty="0"/>
              <a:t> </a:t>
            </a:r>
            <a:r>
              <a:rPr lang="en-US" dirty="0" err="1"/>
              <a:t>își</a:t>
            </a:r>
            <a:r>
              <a:rPr lang="en-US" dirty="0"/>
              <a:t> </a:t>
            </a:r>
            <a:r>
              <a:rPr lang="en-US" dirty="0" err="1"/>
              <a:t>desfășoară</a:t>
            </a:r>
            <a:r>
              <a:rPr lang="en-US" dirty="0"/>
              <a:t> </a:t>
            </a:r>
            <a:r>
              <a:rPr lang="en-US" dirty="0" err="1"/>
              <a:t>activitatea</a:t>
            </a:r>
            <a:r>
              <a:rPr lang="ro-RO" dirty="0"/>
              <a:t>,</a:t>
            </a:r>
            <a:r>
              <a:rPr lang="en-US" dirty="0"/>
              <a:t> </a:t>
            </a:r>
            <a:r>
              <a:rPr lang="en-US" dirty="0" err="1"/>
              <a:t>munca</a:t>
            </a:r>
            <a:r>
              <a:rPr lang="en-US" dirty="0"/>
              <a:t> </a:t>
            </a:r>
            <a:r>
              <a:rPr lang="en-US" dirty="0" err="1"/>
              <a:t>educațională</a:t>
            </a:r>
            <a:r>
              <a:rPr lang="en-US" dirty="0"/>
              <a:t> ca minister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comuniune</a:t>
            </a:r>
            <a:r>
              <a:rPr lang="en-US" dirty="0"/>
              <a:t> cu </a:t>
            </a:r>
            <a:r>
              <a:rPr lang="en-US" dirty="0" err="1"/>
              <a:t>toți</a:t>
            </a:r>
            <a:r>
              <a:rPr lang="en-US" dirty="0"/>
              <a:t> </a:t>
            </a:r>
            <a:r>
              <a:rPr lang="en-US" dirty="0" err="1"/>
              <a:t>educatorii</a:t>
            </a:r>
            <a:r>
              <a:rPr lang="en-US" dirty="0"/>
              <a:t>. La </a:t>
            </a:r>
            <a:r>
              <a:rPr lang="en-US" dirty="0" err="1"/>
              <a:t>fel</a:t>
            </a:r>
            <a:r>
              <a:rPr lang="en-US" dirty="0"/>
              <a:t>, </a:t>
            </a:r>
            <a:r>
              <a:rPr lang="en-US" dirty="0" err="1"/>
              <a:t>ei</a:t>
            </a:r>
            <a:r>
              <a:rPr lang="en-US" dirty="0"/>
              <a:t> se </a:t>
            </a:r>
            <a:r>
              <a:rPr lang="en-US" dirty="0" err="1"/>
              <a:t>străduiesc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trăiască</a:t>
            </a:r>
            <a:r>
              <a:rPr lang="en-US" dirty="0"/>
              <a:t> </a:t>
            </a:r>
            <a:r>
              <a:rPr lang="en-US" dirty="0" err="1"/>
              <a:t>spiritul</a:t>
            </a:r>
            <a:r>
              <a:rPr lang="en-US" dirty="0"/>
              <a:t> </a:t>
            </a:r>
            <a:r>
              <a:rPr lang="en-US" dirty="0" err="1"/>
              <a:t>credinței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al </a:t>
            </a:r>
            <a:r>
              <a:rPr lang="en-US" dirty="0" err="1"/>
              <a:t>zelului</a:t>
            </a:r>
            <a:r>
              <a:rPr lang="en-US" dirty="0"/>
              <a:t> </a:t>
            </a:r>
            <a:r>
              <a:rPr lang="en-US" dirty="0" err="1"/>
              <a:t>moștenit</a:t>
            </a:r>
            <a:r>
              <a:rPr lang="en-US" dirty="0"/>
              <a:t> din </a:t>
            </a:r>
            <a:r>
              <a:rPr lang="en-US" dirty="0" err="1"/>
              <a:t>Sfântul</a:t>
            </a:r>
            <a:r>
              <a:rPr lang="en-US" dirty="0"/>
              <a:t> </a:t>
            </a:r>
            <a:r>
              <a:rPr lang="en-US" dirty="0" err="1"/>
              <a:t>Ioan</a:t>
            </a:r>
            <a:r>
              <a:rPr lang="en-US" dirty="0"/>
              <a:t> de La Salle.</a:t>
            </a:r>
          </a:p>
          <a:p>
            <a:endParaRPr lang="ro-RO" dirty="0"/>
          </a:p>
          <a:p>
            <a:r>
              <a:rPr lang="ro-RO" dirty="0"/>
              <a:t>1. Cât de importantă condiserați că este formarea lasalliană pentru noi?</a:t>
            </a:r>
          </a:p>
          <a:p>
            <a:r>
              <a:rPr lang="ro-RO" dirty="0"/>
              <a:t>2. Aplicăm î</a:t>
            </a:r>
            <a:r>
              <a:rPr lang="en-US" dirty="0"/>
              <a:t>n </a:t>
            </a:r>
            <a:r>
              <a:rPr lang="en-US" dirty="0" err="1"/>
              <a:t>activitatea</a:t>
            </a:r>
            <a:r>
              <a:rPr lang="en-US" dirty="0"/>
              <a:t> </a:t>
            </a:r>
            <a:r>
              <a:rPr lang="en-US" dirty="0" err="1"/>
              <a:t>educa</a:t>
            </a:r>
            <a:r>
              <a:rPr lang="ro-RO" dirty="0"/>
              <a:t>țională </a:t>
            </a:r>
            <a:r>
              <a:rPr lang="en-US" dirty="0" err="1"/>
              <a:t>valorile</a:t>
            </a:r>
            <a:r>
              <a:rPr lang="en-US" dirty="0"/>
              <a:t> </a:t>
            </a:r>
            <a:r>
              <a:rPr lang="ro-RO" dirty="0"/>
              <a:t>lasalliene?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Întrebări Comune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752"/>
          </a:xfrm>
        </p:spPr>
        <p:txBody>
          <a:bodyPr/>
          <a:lstStyle/>
          <a:p>
            <a:pPr>
              <a:buNone/>
            </a:pPr>
            <a:r>
              <a:rPr lang="ro-RO" dirty="0"/>
              <a:t>1. Care sunt barierele în calea comunicării profesor/elev, profesor/profesor?</a:t>
            </a:r>
            <a:r>
              <a:rPr lang="en-US" dirty="0"/>
              <a:t> </a:t>
            </a:r>
            <a:r>
              <a:rPr lang="ro-RO" dirty="0"/>
              <a:t>Ce soluții putem găsi pentru ruperea barierelor?</a:t>
            </a:r>
          </a:p>
          <a:p>
            <a:pPr>
              <a:buNone/>
            </a:pPr>
            <a:r>
              <a:rPr lang="ro-RO" dirty="0"/>
              <a:t>2. Reușesc să adopt stilul asertiv de comunicare?</a:t>
            </a:r>
          </a:p>
          <a:p>
            <a:endParaRPr lang="ro-RO" dirty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274</TotalTime>
  <Words>1039</Words>
  <Application>Microsoft Office PowerPoint</Application>
  <PresentationFormat>Expunere pe ecran (4:3)</PresentationFormat>
  <Paragraphs>102</Paragraphs>
  <Slides>19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19</vt:i4>
      </vt:variant>
    </vt:vector>
  </HeadingPairs>
  <TitlesOfParts>
    <vt:vector size="25" baseType="lpstr">
      <vt:lpstr>Calibri</vt:lpstr>
      <vt:lpstr>Century Schoolbook</vt:lpstr>
      <vt:lpstr>Times New Roman</vt:lpstr>
      <vt:lpstr>Wingdings</vt:lpstr>
      <vt:lpstr>Wingdings 2</vt:lpstr>
      <vt:lpstr>Oriel</vt:lpstr>
      <vt:lpstr>Comunicarea asertivă în comunitatea frații școlilor creștine     </vt:lpstr>
      <vt:lpstr>Structura </vt:lpstr>
      <vt:lpstr>I. Ce este comunicarea</vt:lpstr>
      <vt:lpstr>Obiectivele comunicării</vt:lpstr>
      <vt:lpstr>Bariere în calea comunicării</vt:lpstr>
      <vt:lpstr>Elementele situației de comunicare</vt:lpstr>
      <vt:lpstr>II. Comunicarea asertivă</vt:lpstr>
      <vt:lpstr>Ce face o persoană asertivă? </vt:lpstr>
      <vt:lpstr>3 stiluri de comunicare  1. Stilul pasiv/permisiv</vt:lpstr>
      <vt:lpstr>2. Stilul agresiv/Autoritar</vt:lpstr>
      <vt:lpstr>3. stilul asertiv/democratic</vt:lpstr>
      <vt:lpstr>III. Criterii de identitate pentru vitalitatea lucrărilor  educative lasalliane</vt:lpstr>
      <vt:lpstr>Criteriile pentru vitalitatea educativă lasalliană are următoarele obiective:</vt:lpstr>
      <vt:lpstr>criterii</vt:lpstr>
      <vt:lpstr>Comunitatea educativă – cuprinde 4 criterii</vt:lpstr>
      <vt:lpstr>Prezentare PowerPoint</vt:lpstr>
      <vt:lpstr>Prezentare PowerPoint</vt:lpstr>
      <vt:lpstr>Prezentare PowerPoint</vt:lpstr>
      <vt:lpstr>Întrebări Comune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Comunicarea asertivă în comunitatea frații școlilor creștine</dc:title>
  <dc:creator>Florin</dc:creator>
  <cp:lastModifiedBy>Florin-Cătălin DORCU</cp:lastModifiedBy>
  <cp:revision>27</cp:revision>
  <dcterms:created xsi:type="dcterms:W3CDTF">2021-03-23T07:24:31Z</dcterms:created>
  <dcterms:modified xsi:type="dcterms:W3CDTF">2021-05-14T03:50:28Z</dcterms:modified>
</cp:coreProperties>
</file>